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1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7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9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2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4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7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26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6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B45A5-FB7D-4609-9000-166D8859DCC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D256F-5EC5-4E68-973A-E1E57686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1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724" y="165252"/>
            <a:ext cx="10957193" cy="669274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22 «Планета детства»</a:t>
            </a:r>
          </a:p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пространственных представлений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педагог-психолог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Дирлам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Владимировна,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учитель-логопед Лактионова Анна Григорьевна.</a:t>
            </a:r>
          </a:p>
        </p:txBody>
      </p:sp>
    </p:spTree>
    <p:extLst>
      <p:ext uri="{BB962C8B-B14F-4D97-AF65-F5344CB8AC3E}">
        <p14:creationId xmlns:p14="http://schemas.microsoft.com/office/powerpoint/2010/main" val="306765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8299" y="286439"/>
            <a:ext cx="10399923" cy="71609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18631"/>
            <a:ext cx="9144000" cy="3811836"/>
          </a:xfrm>
        </p:spPr>
        <p:txBody>
          <a:bodyPr>
            <a:normAutofit fontScale="92500"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 ориентирования;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 закреплять умение определять верхний, нижний край плоскости, его левую и правую сторону, находить середину;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передвигаться в пространстве, сохраняя и меняя направление в соответствии с указаниями педагога;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правильно определять направление источника звука.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46601754d747a90829fcbb0c495506b4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782" y="558609"/>
            <a:ext cx="10190491" cy="5732022"/>
          </a:xfrm>
        </p:spPr>
      </p:pic>
    </p:spTree>
    <p:extLst>
      <p:ext uri="{BB962C8B-B14F-4D97-AF65-F5344CB8AC3E}">
        <p14:creationId xmlns:p14="http://schemas.microsoft.com/office/powerpoint/2010/main" val="3746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29-WA0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737" y="451692"/>
            <a:ext cx="10139538" cy="5576340"/>
          </a:xfrm>
        </p:spPr>
      </p:pic>
    </p:spTree>
    <p:extLst>
      <p:ext uri="{BB962C8B-B14F-4D97-AF65-F5344CB8AC3E}">
        <p14:creationId xmlns:p14="http://schemas.microsoft.com/office/powerpoint/2010/main" val="38903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29-WA00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350" y="479783"/>
            <a:ext cx="10620260" cy="5840717"/>
          </a:xfrm>
        </p:spPr>
      </p:pic>
    </p:spTree>
    <p:extLst>
      <p:ext uri="{BB962C8B-B14F-4D97-AF65-F5344CB8AC3E}">
        <p14:creationId xmlns:p14="http://schemas.microsoft.com/office/powerpoint/2010/main" val="37782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29-WA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657" y="481993"/>
            <a:ext cx="10501835" cy="5775589"/>
          </a:xfrm>
        </p:spPr>
      </p:pic>
    </p:spTree>
    <p:extLst>
      <p:ext uri="{BB962C8B-B14F-4D97-AF65-F5344CB8AC3E}">
        <p14:creationId xmlns:p14="http://schemas.microsoft.com/office/powerpoint/2010/main" val="35018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84</Words>
  <Application>Microsoft Office PowerPoint</Application>
  <PresentationFormat>Широкоэкранный</PresentationFormat>
  <Paragraphs>18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Психолог</dc:creator>
  <cp:lastModifiedBy>Психолог</cp:lastModifiedBy>
  <cp:revision>5</cp:revision>
  <dcterms:created xsi:type="dcterms:W3CDTF">2020-04-29T08:26:00Z</dcterms:created>
  <dcterms:modified xsi:type="dcterms:W3CDTF">2020-04-29T09:23:13Z</dcterms:modified>
</cp:coreProperties>
</file>