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9" r:id="rId5"/>
    <p:sldId id="260" r:id="rId6"/>
    <p:sldId id="263" r:id="rId7"/>
    <p:sldId id="265" r:id="rId8"/>
    <p:sldId id="269" r:id="rId9"/>
    <p:sldId id="264" r:id="rId10"/>
    <p:sldId id="276" r:id="rId11"/>
    <p:sldId id="258" r:id="rId12"/>
    <p:sldId id="266" r:id="rId13"/>
    <p:sldId id="275" r:id="rId14"/>
    <p:sldId id="268" r:id="rId15"/>
    <p:sldId id="273" r:id="rId16"/>
    <p:sldId id="274" r:id="rId17"/>
    <p:sldId id="267" r:id="rId18"/>
    <p:sldId id="272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ED1FB-0311-4C68-9333-0002E5E8773A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44263-36D5-44B5-B52F-2613E69BCE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404EA-221A-447E-AD18-6963C1CC863B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BAC31-2211-468F-A3B0-F0AB05DE1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D225-E021-45A9-94C2-8714D436C4A2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40CFD-E06F-473C-A17A-A2F1007305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84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16D0B-8824-4440-AEBF-5ABBE2D7B6BF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695DC-FE76-4D19-B010-DAA460A36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D328-C286-46BD-A58A-98545D00D8EA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64159-E345-4E86-9F94-C60EB3E280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F7C11-5332-4102-BB19-364F49AAB241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20CA4-859C-4210-81DB-9C4A4253B1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18323-07CF-45FB-8798-5F87E38120C4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E2BCB-E0D9-4406-B5D3-5CAF76E20E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1D423-DCAE-47B0-80DE-587351DC478D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B496E-832F-4BCA-99F5-4B2BF547EC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697F5-9D70-441D-BE81-19C6753AC25C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164F7-2493-4703-99A2-EA62103BD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0.png"/>
          <p:cNvPicPr>
            <a:picLocks noChangeAspect="1"/>
          </p:cNvPicPr>
          <p:nvPr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9144000" cy="68847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7715250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63" y="1600200"/>
            <a:ext cx="771525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1AB08C-2C3C-432A-A866-79DC88BC9404}" type="datetimeFigureOut">
              <a:rPr lang="ru-RU"/>
              <a:pPr>
                <a:defRPr/>
              </a:pPr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6C0C67-F93E-4A7F-9280-F15C23066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24500" cmpd="dbl">
            <a:solidFill>
              <a:schemeClr val="accent2">
                <a:shade val="85000"/>
                <a:satMod val="155000"/>
              </a:schemeClr>
            </a:solidFill>
            <a:prstDash val="solid"/>
            <a:miter lim="800000"/>
          </a:ln>
          <a:gradFill>
            <a:gsLst>
              <a:gs pos="10000">
                <a:schemeClr val="accent2">
                  <a:tint val="10000"/>
                  <a:satMod val="155000"/>
                </a:schemeClr>
              </a:gs>
              <a:gs pos="60000">
                <a:schemeClr val="accent2">
                  <a:tint val="30000"/>
                  <a:satMod val="155000"/>
                </a:schemeClr>
              </a:gs>
              <a:gs pos="100000">
                <a:schemeClr val="accent2">
                  <a:tint val="73000"/>
                  <a:satMod val="155000"/>
                </a:schemeClr>
              </a:gs>
            </a:gsLst>
            <a:lin ang="5400000"/>
          </a:gradFill>
          <a:effectLst>
            <a:outerShdw blurRad="38100" dist="38100" dir="7020000" algn="tl">
              <a:srgbClr val="000000">
                <a:alpha val="35000"/>
              </a:srgbClr>
            </a:outerShdw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ln w="1905"/>
          <a:solidFill>
            <a:srgbClr val="C000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ln w="1905"/>
          <a:solidFill>
            <a:srgbClr val="C000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ln w="1905"/>
          <a:solidFill>
            <a:srgbClr val="C000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ln w="1905"/>
          <a:solidFill>
            <a:srgbClr val="C000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ln w="1905"/>
          <a:solidFill>
            <a:srgbClr val="C0000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hyperlink" Target="http://picasaweb.google.ru/VoloshinaElena/cAUVaC/photo" TargetMode="Externa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eauty67.ru/wp-content/uploads/2011/03/7b14aa4e7a0f.jpg" TargetMode="External"/><Relationship Id="rId7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hyperlink" Target="http://radikal.ru/F/i055.radikal.ru/0909/d2/556ca72562fa.jpg.html" TargetMode="Externa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ktop\проект Пуговица\95320166_3265567_0_72180_f29044de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6667500" cy="30003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084393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История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маленькой </a:t>
            </a: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пуговицы</a:t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Палагнюк Е.А., </a:t>
            </a:r>
            <a:r>
              <a:rPr lang="ru-RU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воспитатель средней группы «Солнышко» МАДОУ «Детски сад №22 «Планета детства»</a:t>
            </a:r>
            <a:br>
              <a:rPr lang="ru-RU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г.Ханты-Мансийск</a:t>
            </a:r>
            <a:br>
              <a:rPr lang="ru-RU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2017г.</a:t>
            </a:r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101" name="AutoShape 5" descr="http://afisha.gazeta.kz/getImage/?type=1&amp;w=200&amp;id=2558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3" name="AutoShape 7" descr="http://afisha.gazeta.kz/getImage/?type=1&amp;w=200&amp;id=2558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D:\Desktop\проект Пуговица\6493ba11ee0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509120"/>
            <a:ext cx="1638300" cy="1323975"/>
          </a:xfrm>
          <a:prstGeom prst="rect">
            <a:avLst/>
          </a:prstGeom>
          <a:noFill/>
        </p:spPr>
      </p:pic>
      <p:pic>
        <p:nvPicPr>
          <p:cNvPr id="3" name="Picture 2" descr="D:\Desktop\проект Пуговица\39495689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857760"/>
            <a:ext cx="85725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2" descr="http://www.etoya.ru/files/images/pub/part_0/13800/src/pugovica_x4.jpg?400_300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21568" t="10667" r="21568" b="20000"/>
          <a:stretch>
            <a:fillRect/>
          </a:stretch>
        </p:blipFill>
        <p:spPr bwMode="auto">
          <a:xfrm>
            <a:off x="6444208" y="4221088"/>
            <a:ext cx="2057794" cy="1943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Рисунок 5" descr="http://www.etoya.ru/files/images/pub/part_0/13800/src/pugovica_Spanish_button_ca.jpg?576_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8183" y="1844824"/>
            <a:ext cx="2621091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Содержимое 3" descr="f80119f55bd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2132856"/>
            <a:ext cx="5256584" cy="26282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1" descr="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46043"/>
            <a:ext cx="7796507" cy="1211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img1.liveinternet.ru/images/attach/c/2/73/287/73287699_3419483_b10cb9a20e3550e5d80e9878e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3"/>
            <a:ext cx="1872208" cy="242618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7" descr="Картинка 1344 из 29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76672"/>
            <a:ext cx="2514600" cy="358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9" descr="Картинка 426 из 29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708920"/>
            <a:ext cx="2174073" cy="3005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5" descr="Пуговицы в русской арми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2420888"/>
            <a:ext cx="2195736" cy="3351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Documents and Settings\User\Рабочий стол\пуговицы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797425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C:\Documents and Settings\User\Рабочий стол\Без имени-1копирова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1700" y="3140968"/>
            <a:ext cx="443230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http://www.etoya.ru/files/images/pub/part_0/13800/src/pugovica_Satsuma_irises_f&amp;b.jpg?326_400"/>
          <p:cNvPicPr>
            <a:picLocks noChangeAspect="1" noChangeArrowheads="1"/>
          </p:cNvPicPr>
          <p:nvPr/>
        </p:nvPicPr>
        <p:blipFill>
          <a:blip r:embed="rId4" cstate="print"/>
          <a:srcRect l="26994" b="44000"/>
          <a:stretch>
            <a:fillRect/>
          </a:stretch>
        </p:blipFill>
        <p:spPr bwMode="auto">
          <a:xfrm>
            <a:off x="5796136" y="836712"/>
            <a:ext cx="1939073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http://lh3.google.ru/VoloshinaElena/R6Ji_GoINAI/AAAAAAAAAY4/ObT_DRIACPk/s400/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3391" t="7111" r="3391" b="7556"/>
          <a:stretch>
            <a:fillRect/>
          </a:stretch>
        </p:blipFill>
        <p:spPr bwMode="auto">
          <a:xfrm>
            <a:off x="539552" y="548680"/>
            <a:ext cx="4785532" cy="208823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atticcraft.ru/files/2524/photo2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3552395" cy="2664296"/>
          </a:xfrm>
          <a:prstGeom prst="rect">
            <a:avLst/>
          </a:prstGeom>
          <a:noFill/>
        </p:spPr>
      </p:pic>
      <p:pic>
        <p:nvPicPr>
          <p:cNvPr id="24582" name="Picture 6" descr="http://im7-tub-ru.yandex.net/i?id=38881141-5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3888432" cy="2916324"/>
          </a:xfrm>
          <a:prstGeom prst="rect">
            <a:avLst/>
          </a:prstGeom>
          <a:noFill/>
        </p:spPr>
      </p:pic>
      <p:pic>
        <p:nvPicPr>
          <p:cNvPr id="24584" name="Picture 8" descr="http://www.fabrics.ru/images/gamma/f/7/g3066009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761656"/>
            <a:ext cx="3096344" cy="3096344"/>
          </a:xfrm>
          <a:prstGeom prst="rect">
            <a:avLst/>
          </a:prstGeom>
          <a:noFill/>
        </p:spPr>
      </p:pic>
      <p:pic>
        <p:nvPicPr>
          <p:cNvPr id="7" name="Содержимое 3" descr="i (4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1600" y="3789040"/>
            <a:ext cx="3740418" cy="198958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ed993e4add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32656"/>
            <a:ext cx="6912768" cy="633230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________________4d57eb78b3e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2880320" cy="2570793"/>
          </a:xfrm>
          <a:prstGeom prst="rect">
            <a:avLst/>
          </a:prstGeom>
        </p:spPr>
      </p:pic>
      <p:pic>
        <p:nvPicPr>
          <p:cNvPr id="26626" name="Picture 2" descr="http://ic.pics.livejournal.com/a_poli/8872958/1616044/1616044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76672"/>
            <a:ext cx="4248472" cy="3352310"/>
          </a:xfrm>
          <a:prstGeom prst="rect">
            <a:avLst/>
          </a:prstGeom>
          <a:noFill/>
        </p:spPr>
      </p:pic>
      <p:pic>
        <p:nvPicPr>
          <p:cNvPr id="26628" name="Picture 4" descr="http://j.sprosus.com.ua/1008/872/294/zo3jpgkiq5huggch/l--ukraine-harkovskaya_obl-harkov-antikvariat_kollektsii-kollektsionirovanie-pugovitsy_armejskiesss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3551967" cy="2658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post-28418-1352953961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2016224" cy="198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http://static1.ozone.ru/multimedia/audio_cd_covers/c300/10008012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492896"/>
            <a:ext cx="3744416" cy="3744416"/>
          </a:xfrm>
          <a:prstGeom prst="rect">
            <a:avLst/>
          </a:prstGeom>
          <a:noFill/>
        </p:spPr>
      </p:pic>
      <p:sp>
        <p:nvSpPr>
          <p:cNvPr id="25604" name="AutoShape 4" descr="http://im2-tub-ru.yandex.net/i?id=524701887-50-72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10" name="Picture 10" descr="http://forums-su.com/download/file.php?id=2011406&amp;t=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7239" y="1196752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2528345_beb07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7" y="462958"/>
            <a:ext cx="5976663" cy="58373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c14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476672"/>
            <a:ext cx="5904656" cy="590465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Button_king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836712"/>
            <a:ext cx="7693496" cy="51089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://nsportal.ru/sites/default/files/2012/1/1288503609_57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1" name="Picture 3" descr="D:\Desktop\1288503609_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592392" cy="5694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b720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5" y="476672"/>
            <a:ext cx="6840759" cy="60198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Desktop\0007-015-KHorosho-razvityj-mozg-obschestvennyj-kharakter-truda-priveli-k-rezkom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8215921" cy="5400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 descr="http://ibud.ua/uploads/mce/dizain/kamen/1-kamen-v-interere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http://ibud.ua/uploads/mce/dizain/kamen/1-kamen-v-interere.jp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7" name="Picture 5" descr="D:\Desktop\1-kamen-v-intere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58670"/>
            <a:ext cx="7776864" cy="5832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 descr="Картинка 133 из 644"/>
          <p:cNvPicPr>
            <a:picLocks noChangeAspect="1" noChangeArrowheads="1"/>
          </p:cNvPicPr>
          <p:nvPr/>
        </p:nvPicPr>
        <p:blipFill>
          <a:blip r:embed="rId2" cstate="print"/>
          <a:srcRect b="8888"/>
          <a:stretch>
            <a:fillRect/>
          </a:stretch>
        </p:blipFill>
        <p:spPr bwMode="auto">
          <a:xfrm>
            <a:off x="467544" y="692696"/>
            <a:ext cx="4104456" cy="3365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5" descr="D:\Desktop\pro_pugovicy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4221088"/>
            <a:ext cx="5715000" cy="237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2" descr="http://i38.tinypic.com/jud1f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3" y="692696"/>
            <a:ext cx="3898675" cy="3413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ktop\101515860_RomaliAsilzadekadinvekGlekadin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1294" y="0"/>
            <a:ext cx="546270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" descr="D:\Desktop\art_13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3166255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Desktop\fibu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95936"/>
            <a:ext cx="3131840" cy="2662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Desktop\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564904"/>
            <a:ext cx="1259659" cy="1687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3" descr="http://lh5.google.ru/VoloshinaElena/R6MdXWoINlI/AAAAAAAAAeQ/oB6LTVIGhW8/s400/%D0%B4%D1%80%D0%B5%D0%B2%D0%BD%D0%B5%D1%80%D1%83%D1%81%D1%81%D0%BA%D0%B8%D0%B5%20%D0%BF%D1%83%D0%B3%D0%BE%D0%B2%D0%B8%D1%86%D1%8B-%D0%B3%D0%B8%D1%80%D1%8C%D0%BA%D0%B8.jpg"/>
          <p:cNvPicPr>
            <a:picLocks noChangeAspect="1" noChangeArrowheads="1"/>
          </p:cNvPicPr>
          <p:nvPr/>
        </p:nvPicPr>
        <p:blipFill>
          <a:blip r:embed="rId2" cstate="print"/>
          <a:srcRect l="2477" t="3999" r="3406" b="12000"/>
          <a:stretch>
            <a:fillRect/>
          </a:stretch>
        </p:blipFill>
        <p:spPr bwMode="auto">
          <a:xfrm>
            <a:off x="539552" y="476672"/>
            <a:ext cx="4464496" cy="2657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12" descr="http://beauty67.ru/wp-content/uploads/2011/03/7b14aa4e7a0f-150x15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48680"/>
            <a:ext cx="2692896" cy="2917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15" descr="Изображение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5263" r="5263" b="15385"/>
          <a:stretch>
            <a:fillRect/>
          </a:stretch>
        </p:blipFill>
        <p:spPr bwMode="auto">
          <a:xfrm>
            <a:off x="827584" y="3284984"/>
            <a:ext cx="2675374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16" descr="http://www.etoya.ru/files/images/pub/part_0/13800/src/pug7.jpg?400_298"/>
          <p:cNvPicPr>
            <a:picLocks noChangeAspect="1" noChangeArrowheads="1"/>
          </p:cNvPicPr>
          <p:nvPr/>
        </p:nvPicPr>
        <p:blipFill>
          <a:blip r:embed="rId7" cstate="print"/>
          <a:srcRect l="30000" t="20470" r="32001" b="23154"/>
          <a:stretch>
            <a:fillRect/>
          </a:stretch>
        </p:blipFill>
        <p:spPr bwMode="auto">
          <a:xfrm>
            <a:off x="4211960" y="3645024"/>
            <a:ext cx="2244080" cy="2580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f33b477a65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6632"/>
            <a:ext cx="8703811" cy="6577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http://art.1september.ru/2003/14/no14_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653136"/>
            <a:ext cx="1700130" cy="159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Magicheskie-pugovitsyiistoriya-obereg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404664"/>
            <a:ext cx="6264697" cy="2996614"/>
          </a:xfrm>
          <a:prstGeom prst="rect">
            <a:avLst/>
          </a:prstGeom>
        </p:spPr>
      </p:pic>
      <p:pic>
        <p:nvPicPr>
          <p:cNvPr id="6" name="Содержимое 3" descr="1204201820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501008"/>
            <a:ext cx="3456384" cy="30100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ugovizi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pugovizi</Template>
  <TotalTime>286</TotalTime>
  <Words>0</Words>
  <Application>Microsoft Office PowerPoint</Application>
  <PresentationFormat>Экран (4:3)</PresentationFormat>
  <Paragraphs>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pugovizi</vt:lpstr>
      <vt:lpstr>    История маленькой пуговицы  Палагнюк Е.А., воспитатель средней группы «Солнышко» МАДОУ «Детски сад №22 «Планета детства» г.Ханты-Мансийск 2017г.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пуговицы</dc:title>
  <dc:creator>Home</dc:creator>
  <cp:lastModifiedBy>Наталья</cp:lastModifiedBy>
  <cp:revision>31</cp:revision>
  <dcterms:created xsi:type="dcterms:W3CDTF">2014-05-04T09:40:50Z</dcterms:created>
  <dcterms:modified xsi:type="dcterms:W3CDTF">2017-05-14T12:09:47Z</dcterms:modified>
</cp:coreProperties>
</file>