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4"/>
  </p:notesMasterIdLst>
  <p:handoutMasterIdLst>
    <p:handoutMasterId r:id="rId35"/>
  </p:handoutMasterIdLst>
  <p:sldIdLst>
    <p:sldId id="315" r:id="rId2"/>
    <p:sldId id="361" r:id="rId3"/>
    <p:sldId id="340" r:id="rId4"/>
    <p:sldId id="329" r:id="rId5"/>
    <p:sldId id="330" r:id="rId6"/>
    <p:sldId id="336" r:id="rId7"/>
    <p:sldId id="338" r:id="rId8"/>
    <p:sldId id="331" r:id="rId9"/>
    <p:sldId id="332" r:id="rId10"/>
    <p:sldId id="333" r:id="rId11"/>
    <p:sldId id="334" r:id="rId12"/>
    <p:sldId id="335" r:id="rId13"/>
    <p:sldId id="318" r:id="rId14"/>
    <p:sldId id="342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6" r:id="rId24"/>
    <p:sldId id="301" r:id="rId25"/>
    <p:sldId id="344" r:id="rId26"/>
    <p:sldId id="345" r:id="rId27"/>
    <p:sldId id="346" r:id="rId28"/>
    <p:sldId id="360" r:id="rId29"/>
    <p:sldId id="358" r:id="rId30"/>
    <p:sldId id="359" r:id="rId31"/>
    <p:sldId id="357" r:id="rId32"/>
    <p:sldId id="302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1"/>
    <a:srgbClr val="3D73A5"/>
    <a:srgbClr val="CCFF66"/>
    <a:srgbClr val="99FF66"/>
    <a:srgbClr val="FFCCFF"/>
    <a:srgbClr val="FFFFCC"/>
    <a:srgbClr val="CCFFFF"/>
    <a:srgbClr val="1E70B8"/>
    <a:srgbClr val="4F81BD"/>
    <a:srgbClr val="1C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1080" autoAdjust="0"/>
  </p:normalViewPr>
  <p:slideViewPr>
    <p:cSldViewPr>
      <p:cViewPr varScale="1">
        <p:scale>
          <a:sx n="99" d="100"/>
          <a:sy n="99" d="100"/>
        </p:scale>
        <p:origin x="3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406E3-9C00-4346-B4E1-D79852026F28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92825-3461-47A3-8FFF-949659F0B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90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EE07A-8746-49F9-A33D-E8764E4AD4E7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4F2CA-7DDF-45D2-8313-F976543F6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53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Вписываем персональные данные ребёнка в соответствующие поля заявки.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Укажите ФИО ребенка с первой заглавной буквы. Фамилия ребенка может состоять из Кириллических символов пробела и тире, а так же содержать до 60 символов. Если у ребёнка нет отчества по документам, то оставьте поле пустым.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 свидетельства о рождении: римские цифры написанные Английскими заглавными буквами, обязательно наличие тире "-" без пробелов до и после него. После тире двузначный буквенный код, написанный заглавными Русскими буквами.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подаче заявки на получение сертификата на ребенка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выданным другим государством,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выбирайте тип документа  "Свидетельство о рождении", а выберите "Документ иностранного образца", а в поле "Документ" укажите ТОЛЬКО номер документа без слов "Свидетельство о рождении"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т.п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/или символ "№".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Адрес регистрации (пребывания) ребенка на территории муниципалитета указывайте полностью, включая наименование населённого пункта.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Внесение контактной информации на усмотрение законного представителя ребёнка. Рекомендуйте представителю ребёнка оставлять контактную информацию для связи с ним для оперативного решения различных вопросов, связанных с предоставлением и особенностями использования сертификата.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Выберите группу сертификата на которую претендует данный ребёнок.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Подтвердите согласие на обработку персональных данных и факт знакомства с условиями предоставления, использования, прекращения действия сертификата дополнительного образования, а также Правилами персонифицированное финансирования.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Нажмите кнопку "Отправить". </a:t>
            </a:r>
          </a:p>
        </p:txBody>
      </p:sp>
    </p:spTree>
    <p:extLst>
      <p:ext uri="{BB962C8B-B14F-4D97-AF65-F5344CB8AC3E}">
        <p14:creationId xmlns:p14="http://schemas.microsoft.com/office/powerpoint/2010/main" val="226985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8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4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8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4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51" r:id="rId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7224" y="2428868"/>
            <a:ext cx="7656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«Как получить сертификат ПДО?»</a:t>
            </a:r>
            <a:endParaRPr lang="ru-RU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user\Desktop\памятка\5bedccfbb7a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929058" cy="976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7" y="1142984"/>
            <a:ext cx="8124997" cy="428628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8001024" cy="857256"/>
          </a:xfrm>
        </p:spPr>
        <p:txBody>
          <a:bodyPr>
            <a:noAutofit/>
          </a:bodyPr>
          <a:lstStyle/>
          <a:p>
            <a:endParaRPr lang="ru-RU" sz="1600" b="1" dirty="0">
              <a:solidFill>
                <a:srgbClr val="3D73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857232"/>
            <a:ext cx="8072462" cy="5766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1600" b="1" dirty="0">
              <a:solidFill>
                <a:srgbClr val="3D73A5"/>
              </a:solidFill>
            </a:endParaRPr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785794"/>
            <a:ext cx="8072462" cy="5502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5203" y="714356"/>
            <a:ext cx="8118797" cy="485778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562074"/>
          </a:xfrm>
        </p:spPr>
        <p:txBody>
          <a:bodyPr>
            <a:noAutofit/>
          </a:bodyPr>
          <a:lstStyle/>
          <a:p>
            <a:endParaRPr lang="ru-RU" sz="1600" b="1" dirty="0">
              <a:solidFill>
                <a:srgbClr val="3D73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852" y="1857364"/>
            <a:ext cx="3024336" cy="458528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42976" y="6429396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376091"/>
                </a:solidFill>
              </a:rPr>
              <a:t>https://hmao.pfdo.ru/app/public/munitipality-info/34</a:t>
            </a:r>
            <a:r>
              <a:rPr lang="ru-RU" sz="1200" b="1" dirty="0" smtClean="0">
                <a:solidFill>
                  <a:srgbClr val="376091"/>
                </a:solidFill>
              </a:rPr>
              <a:t> </a:t>
            </a:r>
            <a:endParaRPr lang="ru-RU" sz="1200" b="1" dirty="0">
              <a:solidFill>
                <a:srgbClr val="37609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357166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</a:rPr>
              <a:t>Способы получения сертификата</a:t>
            </a:r>
            <a:endParaRPr lang="ru-RU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14810" y="2143116"/>
            <a:ext cx="481883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</a:rPr>
              <a:t>Личный визит в уполномоченную организацию для подачи заявки на сертификат (активации сертификата)</a:t>
            </a:r>
            <a:endParaRPr lang="ru-RU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2" name="Содержимое 21" descr="95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83346" y="3571876"/>
            <a:ext cx="4460654" cy="2714644"/>
          </a:xfrm>
        </p:spPr>
      </p:pic>
      <p:sp>
        <p:nvSpPr>
          <p:cNvPr id="8" name="Прямоугольник 7"/>
          <p:cNvSpPr/>
          <p:nvPr/>
        </p:nvSpPr>
        <p:spPr>
          <a:xfrm>
            <a:off x="6858016" y="0"/>
            <a:ext cx="150019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06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143504" y="5500702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D73A5"/>
                </a:solidFill>
              </a:rPr>
              <a:t>ОНФ сертификат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4000504"/>
            <a:ext cx="4318770" cy="861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 можете </a:t>
            </a:r>
            <a:r>
              <a:rPr lang="ru-RU" b="1" dirty="0" smtClean="0"/>
              <a:t>подать заявку в приложении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500042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Способы получения сертификата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1000108"/>
            <a:ext cx="166827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20" name="Picture 4" descr="C:\Users\user\Desktop\презенация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3857652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0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ация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3719756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0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презенация\изображение_viber_2021-02-01_13-45-53 ука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3657283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0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ация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"/>
            <a:ext cx="367782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0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ация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3672745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0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амятка\5bedccfbb7a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929058" cy="9763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428868"/>
            <a:ext cx="7656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Sitka Text" panose="0200050500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5400" b="1" dirty="0" smtClean="0">
                <a:latin typeface="Sitka Text" panose="0200050500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Как  </a:t>
            </a:r>
            <a:r>
              <a:rPr lang="ru-RU" sz="5400" b="1" dirty="0" smtClean="0">
                <a:latin typeface="Sitka Text" panose="0200050500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получить сертификат </a:t>
            </a:r>
            <a:r>
              <a:rPr lang="ru-RU" sz="5400" b="1" dirty="0" smtClean="0">
                <a:latin typeface="Sitka Text" panose="0200050500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ПДО</a:t>
            </a:r>
            <a:r>
              <a:rPr lang="ru-RU" sz="5400" b="1" dirty="0" smtClean="0">
                <a:latin typeface="Sitka Text" panose="0200050500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?»</a:t>
            </a:r>
            <a:endParaRPr lang="ru-RU" sz="5400" b="1" dirty="0">
              <a:latin typeface="Sitka Text" panose="0200050500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44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езенация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368036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0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езенация\изображение_viber_2021-02-01_13-45-52ог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"/>
            <a:ext cx="3662955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0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езенация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3680365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0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резен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"/>
            <a:ext cx="3839327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0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376091"/>
                </a:solidFill>
              </a:rPr>
              <a:t>Личный кабинет ребенка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628800"/>
            <a:ext cx="1512168" cy="144016"/>
          </a:xfrm>
          <a:prstGeom prst="rect">
            <a:avLst/>
          </a:prstGeom>
          <a:solidFill>
            <a:srgbClr val="3D73A5"/>
          </a:solidFill>
          <a:ln>
            <a:solidFill>
              <a:srgbClr val="3D7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Содержимое 12" descr="5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7964958" cy="4143404"/>
          </a:xfrm>
        </p:spPr>
      </p:pic>
    </p:spTree>
    <p:extLst>
      <p:ext uri="{BB962C8B-B14F-4D97-AF65-F5344CB8AC3E}">
        <p14:creationId xmlns:p14="http://schemas.microsoft.com/office/powerpoint/2010/main" val="26014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3D73A5"/>
                </a:solidFill>
              </a:rPr>
              <a:t/>
            </a:r>
            <a:br>
              <a:rPr lang="ru-RU" sz="1800" b="1" dirty="0" smtClean="0">
                <a:solidFill>
                  <a:srgbClr val="3D73A5"/>
                </a:solidFill>
              </a:rPr>
            </a:br>
            <a:r>
              <a:rPr lang="ru-RU" sz="1800" b="1" dirty="0" smtClean="0">
                <a:solidFill>
                  <a:srgbClr val="3D73A5"/>
                </a:solidFill>
              </a:rPr>
              <a:t>Вкладка «Навигатор» (программы, организации)</a:t>
            </a:r>
            <a:br>
              <a:rPr lang="ru-RU" sz="1800" b="1" dirty="0" smtClean="0">
                <a:solidFill>
                  <a:srgbClr val="3D73A5"/>
                </a:solidFill>
              </a:rPr>
            </a:br>
            <a:r>
              <a:rPr lang="ru-RU" sz="1800" b="1" dirty="0" smtClean="0">
                <a:solidFill>
                  <a:srgbClr val="3D73A5"/>
                </a:solidFill>
              </a:rPr>
              <a:t>Сертифицированная программа</a:t>
            </a:r>
            <a:r>
              <a:rPr lang="ru-RU" b="1" dirty="0" smtClean="0">
                <a:solidFill>
                  <a:srgbClr val="3D73A5"/>
                </a:solidFill>
              </a:rPr>
              <a:t/>
            </a:r>
            <a:br>
              <a:rPr lang="ru-RU" b="1" dirty="0" smtClean="0">
                <a:solidFill>
                  <a:srgbClr val="3D73A5"/>
                </a:solidFill>
              </a:rPr>
            </a:br>
            <a:endParaRPr lang="ru-RU" dirty="0"/>
          </a:p>
        </p:txBody>
      </p:sp>
      <p:pic>
        <p:nvPicPr>
          <p:cNvPr id="4" name="Содержимое 3" descr="6562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7" y="1214422"/>
            <a:ext cx="7964959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376091"/>
                </a:solidFill>
              </a:rPr>
              <a:t>Платная программа</a:t>
            </a:r>
            <a:endParaRPr lang="ru-RU" sz="1600" dirty="0"/>
          </a:p>
        </p:txBody>
      </p:sp>
      <p:pic>
        <p:nvPicPr>
          <p:cNvPr id="4" name="Содержимое 3" descr="65656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7" y="1214422"/>
            <a:ext cx="7964959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376091"/>
                </a:solidFill>
              </a:rPr>
              <a:t>Значимая программа</a:t>
            </a:r>
            <a:endParaRPr lang="ru-RU" sz="1600" b="1" dirty="0">
              <a:solidFill>
                <a:srgbClr val="376091"/>
              </a:solidFill>
            </a:endParaRPr>
          </a:p>
        </p:txBody>
      </p:sp>
      <p:pic>
        <p:nvPicPr>
          <p:cNvPr id="4" name="Содержимое 3" descr="6565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14421"/>
            <a:ext cx="7892950" cy="42148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5149" y="980728"/>
            <a:ext cx="7871347" cy="507209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7940607" cy="442915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143504" y="5500702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D73A5"/>
                </a:solidFill>
              </a:rPr>
              <a:t>hmao.pfdo.ru</a:t>
            </a:r>
            <a:endParaRPr lang="ru-RU" b="1" dirty="0" smtClean="0">
              <a:solidFill>
                <a:srgbClr val="3D73A5"/>
              </a:solidFill>
            </a:endParaRPr>
          </a:p>
          <a:p>
            <a:pPr algn="ctr"/>
            <a:r>
              <a:rPr lang="ru-RU" b="1" dirty="0" smtClean="0">
                <a:solidFill>
                  <a:srgbClr val="3D73A5"/>
                </a:solidFill>
              </a:rPr>
              <a:t>clientreestr.admhmao.r</a:t>
            </a:r>
            <a:r>
              <a:rPr lang="en-US" b="1" dirty="0" smtClean="0">
                <a:solidFill>
                  <a:srgbClr val="3D73A5"/>
                </a:solidFill>
              </a:rPr>
              <a:t>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4000504"/>
            <a:ext cx="4318770" cy="861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 можете подать электронную заявку на сертификат</a:t>
            </a:r>
          </a:p>
        </p:txBody>
      </p:sp>
      <p:pic>
        <p:nvPicPr>
          <p:cNvPr id="1026" name="Picture 2" descr="C:\Users\user\Desktop\памятка\96545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3106488" cy="50720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786314" y="500042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Способы получения сертификата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1000108"/>
            <a:ext cx="166827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90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7991" y="1285860"/>
            <a:ext cx="7772481" cy="421484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резенация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92088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48872" cy="86409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376091"/>
                </a:solidFill>
              </a:rPr>
              <a:t>Контакты </a:t>
            </a:r>
            <a:r>
              <a:rPr lang="ru-RU" b="1" dirty="0" smtClean="0">
                <a:solidFill>
                  <a:srgbClr val="376091"/>
                </a:solidFill>
              </a:rPr>
              <a:t>Уполномоченной организации г. Ханты-Мансийск</a:t>
            </a:r>
            <a:endParaRPr lang="ru-RU" b="1" dirty="0">
              <a:solidFill>
                <a:srgbClr val="37609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931379"/>
              </p:ext>
            </p:extLst>
          </p:nvPr>
        </p:nvGraphicFramePr>
        <p:xfrm>
          <a:off x="1187624" y="1412776"/>
          <a:ext cx="7704856" cy="48965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9654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376091"/>
                          </a:solidFill>
                          <a:latin typeface="+mn-lt"/>
                          <a:ea typeface="+mn-ea"/>
                          <a:cs typeface="+mn-cs"/>
                        </a:rPr>
                        <a:t>Отдел ПФДО ул. Рознина, д. 35, кабинет 146</a:t>
                      </a:r>
                      <a:endParaRPr lang="en-US" sz="1800" b="1" kern="1200" dirty="0" smtClean="0">
                        <a:solidFill>
                          <a:srgbClr val="37609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376091"/>
                          </a:solidFill>
                          <a:latin typeface="+mn-lt"/>
                          <a:ea typeface="+mn-ea"/>
                          <a:cs typeface="+mn-cs"/>
                        </a:rPr>
                        <a:t>(вход со стороны ул. Сирина, МБУДО «МУК», 1-ый этаж).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376091"/>
                          </a:solidFill>
                          <a:latin typeface="+mn-lt"/>
                          <a:ea typeface="+mn-ea"/>
                          <a:cs typeface="+mn-cs"/>
                        </a:rPr>
                        <a:t>Прием родителей с 13:00 до 16:00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376091"/>
                          </a:solidFill>
                          <a:latin typeface="+mn-lt"/>
                          <a:ea typeface="+mn-ea"/>
                          <a:cs typeface="+mn-cs"/>
                        </a:rPr>
                        <a:t>тел. +7 (3467) 33-20-68 (</a:t>
                      </a:r>
                      <a:r>
                        <a:rPr lang="ru-RU" sz="1800" b="1" kern="1200" dirty="0" err="1" smtClean="0">
                          <a:solidFill>
                            <a:srgbClr val="376091"/>
                          </a:solidFill>
                          <a:latin typeface="+mn-lt"/>
                          <a:ea typeface="+mn-ea"/>
                          <a:cs typeface="+mn-cs"/>
                        </a:rPr>
                        <a:t>доб</a:t>
                      </a:r>
                      <a:r>
                        <a:rPr lang="ru-RU" sz="1800" b="1" kern="1200" dirty="0" smtClean="0">
                          <a:solidFill>
                            <a:srgbClr val="376091"/>
                          </a:solidFill>
                          <a:latin typeface="+mn-lt"/>
                          <a:ea typeface="+mn-ea"/>
                          <a:cs typeface="+mn-cs"/>
                        </a:rPr>
                        <a:t>. 7) </a:t>
                      </a:r>
                      <a:r>
                        <a:rPr lang="ru-RU" sz="1800" b="1" kern="1200" dirty="0">
                          <a:solidFill>
                            <a:srgbClr val="376091"/>
                          </a:solidFill>
                          <a:effectLst/>
                        </a:rPr>
                        <a:t> 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kern="1200" dirty="0">
                          <a:solidFill>
                            <a:srgbClr val="376091"/>
                          </a:solidFill>
                          <a:effectLst/>
                        </a:rPr>
                        <a:t>Сайт: </a:t>
                      </a:r>
                      <a:r>
                        <a:rPr lang="en-US" sz="1800" b="1" u="none" strike="noStrike" kern="1200" dirty="0" smtClean="0">
                          <a:solidFill>
                            <a:srgbClr val="376091"/>
                          </a:solidFill>
                          <a:effectLst/>
                        </a:rPr>
                        <a:t>https://hmao.pfdo.ru/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 marL="55010" marR="5501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0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3D73A5"/>
                </a:solidFill>
              </a:rPr>
              <a:t>1. САЙТ </a:t>
            </a:r>
            <a:r>
              <a:rPr lang="en-US" sz="1600" b="1" dirty="0" smtClean="0">
                <a:solidFill>
                  <a:srgbClr val="3D73A5"/>
                </a:solidFill>
              </a:rPr>
              <a:t>https://hmao.pfdo.ru</a:t>
            </a:r>
            <a:r>
              <a:rPr lang="ru-RU" sz="1600" b="1" dirty="0" smtClean="0">
                <a:solidFill>
                  <a:srgbClr val="3D73A5"/>
                </a:solidFill>
              </a:rPr>
              <a:t/>
            </a:r>
            <a:br>
              <a:rPr lang="ru-RU" sz="1600" b="1" dirty="0" smtClean="0">
                <a:solidFill>
                  <a:srgbClr val="3D73A5"/>
                </a:solidFill>
              </a:rPr>
            </a:br>
            <a:r>
              <a:rPr lang="ru-RU" sz="1600" b="1" dirty="0" smtClean="0">
                <a:solidFill>
                  <a:srgbClr val="3D73A5"/>
                </a:solidFill>
              </a:rPr>
              <a:t>2. НАДПИСЬ «ПОЛУЧИТЬ СЕРТИФИКАТ»</a:t>
            </a:r>
            <a:endParaRPr lang="ru-RU" sz="1600" dirty="0"/>
          </a:p>
        </p:txBody>
      </p:sp>
      <p:pic>
        <p:nvPicPr>
          <p:cNvPr id="10" name="Содержимое 9" descr="1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9" y="857232"/>
            <a:ext cx="8072462" cy="49014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3D73A5"/>
                </a:solidFill>
              </a:rPr>
              <a:t>1. САЙТ https://clientreestr.admhmao.ru</a:t>
            </a:r>
            <a:br>
              <a:rPr lang="ru-RU" sz="1600" b="1" dirty="0" smtClean="0">
                <a:solidFill>
                  <a:srgbClr val="3D73A5"/>
                </a:solidFill>
              </a:rPr>
            </a:br>
            <a:r>
              <a:rPr lang="ru-RU" sz="1600" b="1" dirty="0" smtClean="0">
                <a:solidFill>
                  <a:srgbClr val="3D73A5"/>
                </a:solidFill>
              </a:rPr>
              <a:t>2. НАДПИСЬ «ПОДАТЬ ЗАЯВЛЕНИЕ»</a:t>
            </a:r>
            <a:endParaRPr lang="ru-RU" sz="1600" b="1" dirty="0">
              <a:solidFill>
                <a:srgbClr val="3D73A5"/>
              </a:solidFill>
            </a:endParaRPr>
          </a:p>
        </p:txBody>
      </p:sp>
      <p:pic>
        <p:nvPicPr>
          <p:cNvPr id="9" name="Содержимое 8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000108"/>
            <a:ext cx="8072462" cy="4552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030" y="285728"/>
            <a:ext cx="7884970" cy="85725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3D73A5"/>
                </a:solidFill>
              </a:rPr>
              <a:t>СОЗДАНИЕ ЗАЯВКИ</a:t>
            </a:r>
            <a:endParaRPr lang="ru-RU" sz="1600" b="1" dirty="0">
              <a:solidFill>
                <a:srgbClr val="3D73A5"/>
              </a:solidFill>
            </a:endParaRPr>
          </a:p>
        </p:txBody>
      </p:sp>
      <p:pic>
        <p:nvPicPr>
          <p:cNvPr id="10" name="Содержимое 9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3" y="1142984"/>
            <a:ext cx="8100397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1600" b="1" dirty="0">
              <a:solidFill>
                <a:srgbClr val="3D73A5"/>
              </a:solidFill>
            </a:endParaRPr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7" y="1071546"/>
            <a:ext cx="8028513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1600" b="1" dirty="0">
              <a:solidFill>
                <a:srgbClr val="3D73A5"/>
              </a:solidFill>
            </a:endParaRPr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785794"/>
            <a:ext cx="8002174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7" y="857232"/>
            <a:ext cx="8146405" cy="4214842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3D73A5"/>
                </a:solidFill>
              </a:rPr>
              <a:t> ВЫБОР МУНИЦИПАЛИТЕТА</a:t>
            </a:r>
            <a:endParaRPr lang="ru-RU" sz="1600" b="1" dirty="0">
              <a:solidFill>
                <a:srgbClr val="3D73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6F49190B-A57E-4DE0-AEC8-E448FE3255F8}" vid="{1DE69902-C416-4139-8FB7-534032D195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6073</TotalTime>
  <Words>185</Words>
  <Application>Microsoft Office PowerPoint</Application>
  <PresentationFormat>Экран (4:3)</PresentationFormat>
  <Paragraphs>38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Sitka Text</vt:lpstr>
      <vt:lpstr>Verdana</vt:lpstr>
      <vt:lpstr>Тема1</vt:lpstr>
      <vt:lpstr>Презентация PowerPoint</vt:lpstr>
      <vt:lpstr>Презентация PowerPoint</vt:lpstr>
      <vt:lpstr>Презентация PowerPoint</vt:lpstr>
      <vt:lpstr>1. САЙТ https://hmao.pfdo.ru 2. НАДПИСЬ «ПОЛУЧИТЬ СЕРТИФИКАТ»</vt:lpstr>
      <vt:lpstr>1. САЙТ https://clientreestr.admhmao.ru 2. НАДПИСЬ «ПОДАТЬ ЗАЯВЛЕНИЕ»</vt:lpstr>
      <vt:lpstr>СОЗДАНИЕ ЗАЯВКИ</vt:lpstr>
      <vt:lpstr>Презентация PowerPoint</vt:lpstr>
      <vt:lpstr>Презентация PowerPoint</vt:lpstr>
      <vt:lpstr> ВЫБОР МУНИЦИПАЛИТЕТА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Личный кабинет ребенка</vt:lpstr>
      <vt:lpstr> Вкладка «Навигатор» (программы, организации) Сертифицированная программа </vt:lpstr>
      <vt:lpstr>Платная программа</vt:lpstr>
      <vt:lpstr>Значимая программа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Уполномоченной организации г. Ханты-Мансийск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Старший воспитатель</cp:lastModifiedBy>
  <cp:revision>148</cp:revision>
  <cp:lastPrinted>2021-02-09T04:00:37Z</cp:lastPrinted>
  <dcterms:created xsi:type="dcterms:W3CDTF">2017-10-16T07:43:36Z</dcterms:created>
  <dcterms:modified xsi:type="dcterms:W3CDTF">2021-02-09T04:01:47Z</dcterms:modified>
</cp:coreProperties>
</file>