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6" d="100"/>
          <a:sy n="86" d="100"/>
        </p:scale>
        <p:origin x="33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4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chemeClr val="accent2">
                <a:lumMod val="60000"/>
                <a:lumOff val="4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B0CA-157F-4D7B-8368-43E1AB0E4D9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1672" y="454605"/>
            <a:ext cx="4788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8780" y="1931933"/>
            <a:ext cx="70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«Знатоки финансовой грамотности» 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6941" y="6003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8357" y="6372619"/>
            <a:ext cx="6695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0054" y="5466338"/>
            <a:ext cx="5112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Картошка</a:t>
            </a:r>
            <a:endParaRPr kumimoji="0" lang="ru-RU" sz="6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0517" y="488212"/>
            <a:ext cx="9913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Овощной эталон дешевизны – это...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632" y="1319209"/>
            <a:ext cx="6578689" cy="439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646" y="363248"/>
            <a:ext cx="10019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главный рекламный агент болота?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37" y="1335320"/>
            <a:ext cx="4591263" cy="385849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7070" y="5719207"/>
            <a:ext cx="5112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Кулик</a:t>
            </a:r>
            <a:endParaRPr kumimoji="0" lang="ru-RU" sz="6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226" y="528035"/>
            <a:ext cx="10006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какого аппарата выдается нам зарплата?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Банкомат</a:t>
            </a:r>
            <a:endParaRPr kumimoji="0" lang="ru-RU" sz="4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693" y="1112810"/>
            <a:ext cx="4176996" cy="417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0761" y1="39844" x2="60761" y2="39844"/>
                        <a14:foregroundMark x1="36630" y1="4688" x2="75652" y2="4883"/>
                        <a14:foregroundMark x1="64130" y1="36133" x2="63043" y2="501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379" y="1697585"/>
            <a:ext cx="6134768" cy="34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944" y="528035"/>
            <a:ext cx="11359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Японии богатые гребут деньги граблями (бамбуковыми). А чем наши  богачи гребут деньги?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79" y="1777284"/>
            <a:ext cx="4485694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1634" y="5415257"/>
            <a:ext cx="511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Лопатой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076" y="528035"/>
            <a:ext cx="9672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Половинку от зарплаты называю как, ребята?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03" y="1777284"/>
            <a:ext cx="4268033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2303" y="5719207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184634" y="1009001"/>
            <a:ext cx="4761186" cy="47611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5275861" y="101427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 rot="1567120">
            <a:off x="6215307" y="125294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 rot="2794232">
            <a:off x="6886500" y="177136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 rot="4285201">
            <a:off x="7235105" y="246064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 rot="6099507">
            <a:off x="7296317" y="3426869"/>
            <a:ext cx="609876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 rot="7922020">
            <a:off x="6891120" y="437757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 rot="9864638">
            <a:off x="5971017" y="4989753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 rot="11340438">
            <a:off x="5005044" y="512536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 rot="12899633">
            <a:off x="4070571" y="473719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 rot="14469527">
            <a:off x="3348315" y="4007590"/>
            <a:ext cx="583672" cy="5455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hlinkClick r:id="rId10" action="ppaction://hlinksldjump"/>
          </p:cNvPr>
          <p:cNvSpPr/>
          <p:nvPr/>
        </p:nvSpPr>
        <p:spPr>
          <a:xfrm rot="15915779">
            <a:off x="3219012" y="310811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hlinkClick r:id="rId11" action="ppaction://hlinksldjump"/>
          </p:cNvPr>
          <p:cNvSpPr/>
          <p:nvPr/>
        </p:nvSpPr>
        <p:spPr>
          <a:xfrm rot="17842412">
            <a:off x="3469064" y="210960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hlinkClick r:id="rId12" action="ppaction://hlinksldjump"/>
          </p:cNvPr>
          <p:cNvSpPr/>
          <p:nvPr/>
        </p:nvSpPr>
        <p:spPr>
          <a:xfrm rot="8565752">
            <a:off x="4105481" y="142992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409114" y="1725690"/>
            <a:ext cx="252248" cy="3384000"/>
            <a:chOff x="745572" y="819807"/>
            <a:chExt cx="252248" cy="3384000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>
              <a:off x="871696" y="819807"/>
              <a:ext cx="11173" cy="33840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745572" y="2488407"/>
              <a:ext cx="252248" cy="169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вал 1"/>
          <p:cNvSpPr/>
          <p:nvPr/>
        </p:nvSpPr>
        <p:spPr>
          <a:xfrm>
            <a:off x="5294411" y="3212680"/>
            <a:ext cx="504000" cy="50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84634" y="216675"/>
            <a:ext cx="5713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Знатоки финансовой грамотности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619546"/>
            <a:ext cx="11189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50" dirty="0" smtClean="0">
                <a:ln w="952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spc="50" dirty="0">
                <a:ln w="952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цену набивают </a:t>
            </a:r>
            <a:r>
              <a:rPr lang="ru-RU" sz="5400" b="1" spc="50" dirty="0" smtClean="0">
                <a:ln w="952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молотком?</a:t>
            </a:r>
            <a:endParaRPr lang="ru-RU" sz="5400" b="1" spc="50" dirty="0">
              <a:ln w="952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8651" y="5193813"/>
            <a:ext cx="5112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164" y="1574270"/>
            <a:ext cx="5379534" cy="35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89" y="593624"/>
            <a:ext cx="46048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считать в чужом кармане нехорошо, но   интересно?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2758" y="1486175"/>
            <a:ext cx="330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endParaRPr kumimoji="0" lang="ru-RU" sz="6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7222" y1="10557" x2="57222" y2="10557"/>
                        <a14:foregroundMark x1="53222" y1="8953" x2="53222" y2="8953"/>
                        <a14:foregroundMark x1="67889" y1="7517" x2="67889" y2="7517"/>
                        <a14:foregroundMark x1="28222" y1="69426" x2="28222" y2="69426"/>
                        <a14:foregroundMark x1="72111" y1="71706" x2="72111" y2="71706"/>
                        <a14:foregroundMark x1="71222" y1="97635" x2="71222" y2="976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6299" y="580719"/>
            <a:ext cx="4277541" cy="5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9" y="475784"/>
            <a:ext cx="4301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животное всегда при деньгах?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4805" y="5786797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Свинья</a:t>
            </a:r>
            <a:endParaRPr kumimoji="0" lang="ru-RU" sz="4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532" y="135099"/>
            <a:ext cx="5814941" cy="58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2" y="528035"/>
            <a:ext cx="11217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Героине, какой  сказки удалось за нетрудовую денежную единицу сделать выгоднейшую покупку к своему юбилею?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0197" y="2665795"/>
            <a:ext cx="5112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цокотуха</a:t>
            </a:r>
            <a:endParaRPr kumimoji="0" lang="ru-RU" sz="5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936" y="1405198"/>
            <a:ext cx="5341499" cy="44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732" y="407283"/>
            <a:ext cx="11230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сказочный персонаж периодически нёс золотые яйца?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6532" y="5565319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 ряба</a:t>
            </a:r>
            <a:endParaRPr kumimoji="0" lang="ru-RU" sz="4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437" y="1730722"/>
            <a:ext cx="6458268" cy="38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9556" y="405710"/>
            <a:ext cx="10431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награда была объявлена за поросенка Фунтика?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8769" y="5488375"/>
            <a:ext cx="5112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монет</a:t>
            </a:r>
            <a:endParaRPr kumimoji="0" lang="ru-RU" sz="5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6314" b="15457"/>
          <a:stretch/>
        </p:blipFill>
        <p:spPr>
          <a:xfrm>
            <a:off x="2228046" y="1852260"/>
            <a:ext cx="7639594" cy="347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511249"/>
            <a:ext cx="11181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купил кот </a:t>
            </a:r>
            <a:r>
              <a:rPr lang="ru-RU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Матроскин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свои деньги?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47" y="511249"/>
            <a:ext cx="10760926" cy="52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155</Words>
  <Application>Microsoft Office PowerPoint</Application>
  <PresentationFormat>Широкоэкранный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Анастасия</cp:lastModifiedBy>
  <cp:revision>23</cp:revision>
  <dcterms:created xsi:type="dcterms:W3CDTF">2020-02-29T02:38:23Z</dcterms:created>
  <dcterms:modified xsi:type="dcterms:W3CDTF">2023-01-25T09:44:04Z</dcterms:modified>
</cp:coreProperties>
</file>