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484-682E-41AE-B249-E9122FAA765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6C9-BA92-4FD7-976A-6E05C9D64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9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484-682E-41AE-B249-E9122FAA765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6C9-BA92-4FD7-976A-6E05C9D64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2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484-682E-41AE-B249-E9122FAA765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6C9-BA92-4FD7-976A-6E05C9D64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2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484-682E-41AE-B249-E9122FAA765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6C9-BA92-4FD7-976A-6E05C9D64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2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484-682E-41AE-B249-E9122FAA765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6C9-BA92-4FD7-976A-6E05C9D64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484-682E-41AE-B249-E9122FAA765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6C9-BA92-4FD7-976A-6E05C9D64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8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484-682E-41AE-B249-E9122FAA765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6C9-BA92-4FD7-976A-6E05C9D64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7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484-682E-41AE-B249-E9122FAA765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6C9-BA92-4FD7-976A-6E05C9D64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3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484-682E-41AE-B249-E9122FAA765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6C9-BA92-4FD7-976A-6E05C9D64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9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484-682E-41AE-B249-E9122FAA765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6C9-BA92-4FD7-976A-6E05C9D64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484-682E-41AE-B249-E9122FAA765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6C9-BA92-4FD7-976A-6E05C9D64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7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1484-682E-41AE-B249-E9122FAA765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746C9-BA92-4FD7-976A-6E05C9D64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633" y="2046596"/>
            <a:ext cx="9144000" cy="2387600"/>
          </a:xfrm>
        </p:spPr>
        <p:txBody>
          <a:bodyPr>
            <a:noAutofit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«Круги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Луллия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»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как средство ознакомления детей с азами финансовой грамотности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9097" y="6056671"/>
            <a:ext cx="9144000" cy="489154"/>
          </a:xfrm>
        </p:spPr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МАДОУ «Детский сад № 22 «Планета детства»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7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730" y="6555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«Круги </a:t>
            </a:r>
            <a:r>
              <a:rPr lang="ru-RU" dirty="0" err="1" smtClean="0"/>
              <a:t>Лиллия</a:t>
            </a:r>
            <a:r>
              <a:rPr lang="ru-RU" dirty="0" smtClean="0"/>
              <a:t>» – это дидактическое пособие многофункционального характера. Они создают условия для интеллектуального развития детей, для формирования познавательной активности дошкольников, развивают их творческое мышление и воображение. Дошкольникам очень нравится это пособие: оно яркое, креативное, они с удовольствием самостоятельно изменяют кольца, комбинируют задания, пытаются сами определить цель и правила игры.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30" y="4206824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916" y="3984228"/>
            <a:ext cx="3552363" cy="2252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10062" b="4560"/>
          <a:stretch/>
        </p:blipFill>
        <p:spPr>
          <a:xfrm>
            <a:off x="7751965" y="4077933"/>
            <a:ext cx="3412255" cy="206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736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697" y="370451"/>
            <a:ext cx="10085439" cy="1369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«Круги </a:t>
            </a:r>
            <a:r>
              <a:rPr lang="ru-RU" dirty="0" err="1" smtClean="0"/>
              <a:t>Луллия</a:t>
            </a:r>
            <a:r>
              <a:rPr lang="ru-RU" dirty="0" smtClean="0"/>
              <a:t>» - Размен.</a:t>
            </a:r>
          </a:p>
          <a:p>
            <a:pPr marL="0" indent="0">
              <a:buNone/>
            </a:pPr>
            <a:r>
              <a:rPr lang="ru-RU" dirty="0" smtClean="0"/>
              <a:t>Цель: дать детям представление о номинале 1,2,5,10 рублей  и их размене.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7" t="20815" r="36673" b="11426"/>
          <a:stretch>
            <a:fillRect/>
          </a:stretch>
        </p:blipFill>
        <p:spPr bwMode="auto">
          <a:xfrm>
            <a:off x="1349580" y="1773904"/>
            <a:ext cx="3275013" cy="45323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0" t="19931" r="38802" b="15839"/>
          <a:stretch>
            <a:fillRect/>
          </a:stretch>
        </p:blipFill>
        <p:spPr bwMode="auto">
          <a:xfrm>
            <a:off x="4821596" y="1790291"/>
            <a:ext cx="3127375" cy="45227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4" t="28912" r="37659" b="7851"/>
          <a:stretch>
            <a:fillRect/>
          </a:stretch>
        </p:blipFill>
        <p:spPr bwMode="auto">
          <a:xfrm>
            <a:off x="8145973" y="1790291"/>
            <a:ext cx="3229949" cy="45229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613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697" y="370451"/>
            <a:ext cx="10085439" cy="1369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«Круги </a:t>
            </a:r>
            <a:r>
              <a:rPr lang="ru-RU" dirty="0" err="1" smtClean="0"/>
              <a:t>Луллия</a:t>
            </a:r>
            <a:r>
              <a:rPr lang="ru-RU" dirty="0" smtClean="0"/>
              <a:t>» - </a:t>
            </a:r>
            <a:r>
              <a:rPr lang="ru-RU" dirty="0" err="1" smtClean="0"/>
              <a:t>Поупай</a:t>
            </a:r>
            <a:r>
              <a:rPr lang="ru-RU" dirty="0" smtClean="0"/>
              <a:t>-ка.</a:t>
            </a:r>
          </a:p>
          <a:p>
            <a:pPr marL="0" indent="0">
              <a:buNone/>
            </a:pPr>
            <a:r>
              <a:rPr lang="ru-RU" dirty="0" smtClean="0"/>
              <a:t>Цель: дать детям представления о цене товара и соотнести с номиналом монеты.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9" t="25981" r="37514" b="5191"/>
          <a:stretch>
            <a:fillRect/>
          </a:stretch>
        </p:blipFill>
        <p:spPr bwMode="auto">
          <a:xfrm>
            <a:off x="9478296" y="1405321"/>
            <a:ext cx="2413667" cy="359732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2" t="23438" r="37514" b="8882"/>
          <a:stretch>
            <a:fillRect/>
          </a:stretch>
        </p:blipFill>
        <p:spPr bwMode="auto">
          <a:xfrm>
            <a:off x="4637483" y="1865937"/>
            <a:ext cx="2419402" cy="350665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5" t="20209" r="36736" b="12111"/>
          <a:stretch>
            <a:fillRect/>
          </a:stretch>
        </p:blipFill>
        <p:spPr bwMode="auto">
          <a:xfrm>
            <a:off x="2464030" y="3340508"/>
            <a:ext cx="2244725" cy="32099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6" t="17221" r="37117" b="15099"/>
          <a:stretch>
            <a:fillRect/>
          </a:stretch>
        </p:blipFill>
        <p:spPr bwMode="auto">
          <a:xfrm>
            <a:off x="6985613" y="3203984"/>
            <a:ext cx="2473325" cy="3482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7" t="15135" r="37378" b="17870"/>
          <a:stretch>
            <a:fillRect/>
          </a:stretch>
        </p:blipFill>
        <p:spPr bwMode="auto">
          <a:xfrm>
            <a:off x="226200" y="1891273"/>
            <a:ext cx="2433637" cy="34559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430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697" y="370451"/>
            <a:ext cx="10085439" cy="1369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«Круги </a:t>
            </a:r>
            <a:r>
              <a:rPr lang="ru-RU" dirty="0" err="1" smtClean="0"/>
              <a:t>Луллия</a:t>
            </a:r>
            <a:r>
              <a:rPr lang="ru-RU" dirty="0" smtClean="0"/>
              <a:t>» - Природа. Человек. Машины.</a:t>
            </a:r>
          </a:p>
          <a:p>
            <a:pPr marL="0" indent="0">
              <a:buNone/>
            </a:pPr>
            <a:r>
              <a:rPr lang="ru-RU" dirty="0" smtClean="0"/>
              <a:t>Цель: дать детям представления о природе происхождения определенной категории предметов.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531" y="1824178"/>
            <a:ext cx="6685714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2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697" y="370451"/>
            <a:ext cx="10085439" cy="1369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«Круги </a:t>
            </a:r>
            <a:r>
              <a:rPr lang="ru-RU" dirty="0" err="1" smtClean="0"/>
              <a:t>Луллия</a:t>
            </a:r>
            <a:r>
              <a:rPr lang="ru-RU" dirty="0" smtClean="0"/>
              <a:t>» - Что из чего?</a:t>
            </a:r>
          </a:p>
          <a:p>
            <a:pPr marL="0" indent="0">
              <a:buNone/>
            </a:pPr>
            <a:r>
              <a:rPr lang="ru-RU" dirty="0" smtClean="0"/>
              <a:t>Цель: дать детям представления о природе происхождения определенной категории предметов.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269" y="1821634"/>
            <a:ext cx="6935582" cy="47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5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168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«Круги Луллия» как средство ознакомления детей с азами финансовой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3</cp:revision>
  <dcterms:created xsi:type="dcterms:W3CDTF">2023-01-25T11:00:03Z</dcterms:created>
  <dcterms:modified xsi:type="dcterms:W3CDTF">2023-01-25T11:26:14Z</dcterms:modified>
</cp:coreProperties>
</file>