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66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50BA-FF8C-4098-A14E-24648C4F0C34}" type="datetimeFigureOut">
              <a:rPr lang="ru-RU"/>
              <a:pPr>
                <a:defRPr/>
              </a:pPr>
              <a:t>04.02.2019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96B3-1C64-4324-9925-54A68BF665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Ханты-Мансийского автономного округа </a:t>
            </a:r>
            <a:r>
              <a:rPr lang="ru-RU" sz="1100" dirty="0" smtClean="0">
                <a:cs typeface="Times New Roman" pitchFamily="18" charset="0"/>
              </a:rPr>
              <a:t>–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городской округ город Ханты-Мансийск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cs typeface="Times New Roman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Детский сад № 22 </a:t>
            </a:r>
            <a:r>
              <a:rPr lang="ru-RU" sz="1200" b="1" dirty="0" smtClean="0">
                <a:cs typeface="Times New Roman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Планета детства</a:t>
            </a:r>
            <a:r>
              <a:rPr lang="ru-RU" sz="1200" b="1" dirty="0" smtClean="0">
                <a:cs typeface="Times New Roman" pitchFamily="18" charset="0"/>
              </a:rPr>
              <a:t>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(МАДОУ </a:t>
            </a:r>
            <a:r>
              <a:rPr lang="ru-RU" sz="1200" b="1" dirty="0" smtClean="0">
                <a:cs typeface="Times New Roman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Детский сад № 22 </a:t>
            </a:r>
            <a:r>
              <a:rPr lang="ru-RU" sz="1200" b="1" dirty="0" smtClean="0">
                <a:cs typeface="Times New Roman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Планета детства</a:t>
            </a:r>
            <a:r>
              <a:rPr lang="ru-RU" sz="1200" b="1" dirty="0" smtClean="0">
                <a:cs typeface="Times New Roman" pitchFamily="18" charset="0"/>
              </a:rPr>
              <a:t>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900" dirty="0" smtClean="0"/>
          </a:p>
          <a:p>
            <a:r>
              <a:rPr lang="ru-RU" sz="1900" dirty="0" smtClean="0"/>
              <a:t>Автор: </a:t>
            </a:r>
            <a:r>
              <a:rPr lang="ru-RU" sz="1900" dirty="0" smtClean="0"/>
              <a:t>Воспитатели</a:t>
            </a:r>
          </a:p>
          <a:p>
            <a:r>
              <a:rPr lang="ru-RU" sz="1900" dirty="0" smtClean="0"/>
              <a:t>  </a:t>
            </a:r>
            <a:r>
              <a:rPr lang="ru-RU" sz="1900" dirty="0" smtClean="0"/>
              <a:t>Никонова О.В</a:t>
            </a:r>
            <a:r>
              <a:rPr lang="ru-RU" sz="1900" dirty="0" smtClean="0"/>
              <a:t>. Палагнюк Е. А. </a:t>
            </a:r>
            <a:endParaRPr lang="ru-RU" sz="19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endParaRPr lang="ru-RU" dirty="0"/>
          </a:p>
        </p:txBody>
      </p:sp>
      <p:pic>
        <p:nvPicPr>
          <p:cNvPr id="5" name="Picture 6" descr="C:\Users\User\Desktop\DSC06027.JPG"/>
          <p:cNvPicPr>
            <a:picLocks noChangeAspect="1" noChangeArrowheads="1"/>
          </p:cNvPicPr>
          <p:nvPr/>
        </p:nvPicPr>
        <p:blipFill>
          <a:blip r:embed="rId2" cstate="print"/>
          <a:srcRect l="-1418" t="21565"/>
          <a:stretch>
            <a:fillRect/>
          </a:stretch>
        </p:blipFill>
        <p:spPr>
          <a:xfrm>
            <a:off x="1403648" y="2000240"/>
            <a:ext cx="5976664" cy="335758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2286000" y="4500569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 eaLnBrk="0" hangingPunct="0"/>
            <a:endParaRPr lang="ru-RU" sz="24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 eaLnBrk="0" hangingPunct="0"/>
            <a:endParaRPr lang="ru-RU" sz="2400" b="1" dirty="0" smtClean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5" y="1500174"/>
            <a:ext cx="4909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b="1" dirty="0" smtClean="0">
                <a:cs typeface="Times New Roman" pitchFamily="18" charset="0"/>
              </a:rPr>
              <a:t>«Посадили огород, посмотрите, что растет!»</a:t>
            </a:r>
          </a:p>
        </p:txBody>
      </p:sp>
    </p:spTree>
    <p:extLst>
      <p:ext uri="{BB962C8B-B14F-4D97-AF65-F5344CB8AC3E}">
        <p14:creationId xmlns:p14="http://schemas.microsoft.com/office/powerpoint/2010/main" xmlns="" val="31260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1818440" cy="5525236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/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Наш зеленый огород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Нас прокормит круглый год.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 его сажали вместе-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очень интересно!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Будем вместе поливать,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Урожай наш собирать!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/>
              <a:t> 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8" descr="C:\Users\User\Desktop\DSC060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84" t="7004" b="9189"/>
          <a:stretch>
            <a:fillRect/>
          </a:stretch>
        </p:blipFill>
        <p:spPr bwMode="auto">
          <a:xfrm>
            <a:off x="3357554" y="1831275"/>
            <a:ext cx="3929090" cy="44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428604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Большое значение в познавательном развитии детей, воспитании экологической культуры, правильного поведения в природе имеет выращивание растений на окне – «Огород на окне». Здесь дети могут получать первые навыки выращивания растений своими руками, уход за ними, узнают об условиях произрастания различных растений.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3397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Что же можем на окне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Вырастить мы с вами?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Это вы увидите-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Посмотрите сами.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Это наш огород, 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Здесь у нас фасоль растет.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Еще растут чеснок и лук,</a:t>
            </a:r>
            <a:br>
              <a:rPr lang="ru-RU" sz="13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Они помогут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от недуг.</a:t>
            </a: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dirty="0" smtClean="0">
                <a:latin typeface="Times New Roman" pitchFamily="18" charset="0"/>
                <a:cs typeface="Times New Roman" pitchFamily="18" charset="0"/>
              </a:rPr>
            </a:br>
            <a:endParaRPr lang="ru-RU" sz="1300" dirty="0"/>
          </a:p>
        </p:txBody>
      </p:sp>
      <p:pic>
        <p:nvPicPr>
          <p:cNvPr id="5" name="Содержимое 4" descr="C:\Users\User\Desktop\DSC0602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85992"/>
            <a:ext cx="3429024" cy="32147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Содержимое 7" descr="C:\Users\User\Desktop\DSC0602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30769"/>
          <a:stretch>
            <a:fillRect/>
          </a:stretch>
        </p:blipFill>
        <p:spPr bwMode="auto">
          <a:xfrm>
            <a:off x="4932040" y="2348880"/>
            <a:ext cx="3626302" cy="30243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8263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/>
              <a:t>Огород на окне стал эффективным помощником в воспитании у детей экологической культуры, создании правильного отношения к живой природе. Он предоставил практическую возможность расширить представления детей о растениях, как живых организмах, об условиях, необходимых для роста и развития, формировать этическое чувство, умение радоваться красоте выращиваемых растений и результатом своего труда.</a:t>
            </a:r>
            <a:endParaRPr lang="ru-RU" sz="1400" dirty="0"/>
          </a:p>
        </p:txBody>
      </p:sp>
      <p:pic>
        <p:nvPicPr>
          <p:cNvPr id="3" name="Рисунок 2" descr="C:\Users\User\Desktop\DSC060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571504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79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500430" y="285750"/>
            <a:ext cx="5286383" cy="592933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2000250"/>
            <a:ext cx="3036888" cy="40005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7" descr="C:\Users\User\Desktop\DSC06031.JPG"/>
          <p:cNvPicPr>
            <a:picLocks noChangeAspect="1" noChangeArrowheads="1"/>
          </p:cNvPicPr>
          <p:nvPr/>
        </p:nvPicPr>
        <p:blipFill>
          <a:blip r:embed="rId2"/>
          <a:srcRect l="16980"/>
          <a:stretch>
            <a:fillRect/>
          </a:stretch>
        </p:blipFill>
        <p:spPr bwMode="auto">
          <a:xfrm>
            <a:off x="428596" y="1714488"/>
            <a:ext cx="3071834" cy="440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DSC06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714488"/>
            <a:ext cx="329793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868" y="1571612"/>
            <a:ext cx="178595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Вот наш чудо-огород -</a:t>
            </a:r>
            <a:br>
              <a:rPr lang="ru-RU" sz="1200" dirty="0" smtClean="0"/>
            </a:br>
            <a:r>
              <a:rPr lang="ru-RU" sz="1200" dirty="0" smtClean="0"/>
              <a:t>Витаминов хоровод.</a:t>
            </a:r>
            <a:br>
              <a:rPr lang="ru-RU" sz="1200" dirty="0" smtClean="0"/>
            </a:br>
            <a:r>
              <a:rPr lang="ru-RU" sz="1200" dirty="0" smtClean="0"/>
              <a:t>После бодрой физзарядки</a:t>
            </a:r>
            <a:br>
              <a:rPr lang="ru-RU" sz="1200" dirty="0" smtClean="0"/>
            </a:br>
            <a:r>
              <a:rPr lang="ru-RU" sz="1200" dirty="0" smtClean="0"/>
              <a:t>Мы работаем на грядке</a:t>
            </a:r>
            <a:br>
              <a:rPr lang="ru-RU" sz="1200" dirty="0" smtClean="0"/>
            </a:br>
            <a:r>
              <a:rPr lang="ru-RU" sz="1200" dirty="0" smtClean="0"/>
              <a:t>Поливаем горький лук -</a:t>
            </a:r>
            <a:br>
              <a:rPr lang="ru-RU" sz="1200" dirty="0" smtClean="0"/>
            </a:br>
            <a:r>
              <a:rPr lang="ru-RU" sz="1200" dirty="0" smtClean="0"/>
              <a:t>Тот, что от семи недуг.</a:t>
            </a:r>
            <a:br>
              <a:rPr lang="ru-RU" sz="1200" dirty="0" smtClean="0"/>
            </a:br>
            <a:r>
              <a:rPr lang="ru-RU" sz="1200" dirty="0" smtClean="0"/>
              <a:t>И прополем мы редиску - Не подпустим сорняк близко!</a:t>
            </a:r>
            <a:br>
              <a:rPr lang="ru-RU" sz="1200" dirty="0" smtClean="0"/>
            </a:br>
            <a:r>
              <a:rPr lang="ru-RU" sz="1200" dirty="0" smtClean="0"/>
              <a:t>Повернём мы кабачок -</a:t>
            </a:r>
            <a:br>
              <a:rPr lang="ru-RU" sz="1200" dirty="0" smtClean="0"/>
            </a:br>
            <a:r>
              <a:rPr lang="ru-RU" sz="1200" dirty="0" smtClean="0"/>
              <a:t>Ну-ка, зрей другой бочок!</a:t>
            </a:r>
            <a:br>
              <a:rPr lang="ru-RU" sz="1200" dirty="0" smtClean="0"/>
            </a:br>
            <a:r>
              <a:rPr lang="ru-RU" sz="1200" dirty="0" smtClean="0"/>
              <a:t>Удобреньями накормим</a:t>
            </a:r>
            <a:br>
              <a:rPr lang="ru-RU" sz="1200" dirty="0" smtClean="0"/>
            </a:br>
            <a:r>
              <a:rPr lang="ru-RU" sz="1200" dirty="0" smtClean="0"/>
              <a:t>И петрушку, и горох,</a:t>
            </a:r>
            <a:br>
              <a:rPr lang="ru-RU" sz="1200" dirty="0" smtClean="0"/>
            </a:br>
            <a:r>
              <a:rPr lang="ru-RU" sz="1200" dirty="0" smtClean="0"/>
              <a:t>И бордовую </a:t>
            </a:r>
            <a:r>
              <a:rPr lang="ru-RU" sz="1200" dirty="0" err="1" smtClean="0"/>
              <a:t>свеколку</a:t>
            </a:r>
            <a:r>
              <a:rPr lang="ru-RU" sz="1200" dirty="0" smtClean="0"/>
              <a:t>.</a:t>
            </a:r>
            <a:br>
              <a:rPr lang="ru-RU" sz="1200" dirty="0" smtClean="0"/>
            </a:br>
            <a:r>
              <a:rPr lang="ru-RU" sz="1200" dirty="0" smtClean="0"/>
              <a:t>Что-то мы устали...</a:t>
            </a:r>
            <a:br>
              <a:rPr lang="ru-RU" sz="1200" dirty="0" smtClean="0"/>
            </a:br>
            <a:r>
              <a:rPr lang="ru-RU" sz="1200" dirty="0" smtClean="0"/>
              <a:t>Ох!</a:t>
            </a:r>
            <a:br>
              <a:rPr lang="ru-RU" sz="1200" dirty="0" smtClean="0"/>
            </a:br>
            <a:r>
              <a:rPr lang="ru-RU" sz="1200" dirty="0" smtClean="0"/>
              <a:t>И за стол давно пора.</a:t>
            </a:r>
            <a:br>
              <a:rPr lang="ru-RU" sz="1200" dirty="0" smtClean="0"/>
            </a:br>
            <a:r>
              <a:rPr lang="ru-RU" sz="1200" dirty="0" smtClean="0"/>
              <a:t>Дружно скажет детвора:</a:t>
            </a:r>
            <a:br>
              <a:rPr lang="ru-RU" sz="1200" dirty="0" smtClean="0"/>
            </a:br>
            <a:r>
              <a:rPr lang="ru-RU" sz="1200" dirty="0" smtClean="0"/>
              <a:t>"Чтоб здоровыми нам быть,</a:t>
            </a:r>
            <a:br>
              <a:rPr lang="ru-RU" sz="1200" dirty="0" smtClean="0"/>
            </a:br>
            <a:r>
              <a:rPr lang="ru-RU" sz="1200" dirty="0" smtClean="0"/>
              <a:t>Надо овощи любить!"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132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образование Ханты-Мансийского автономного округа – Югры городской округ город Ханты-Мансийск Муниципальное автономное дошкольное образовательное учреждение «Детский сад № 22 «Планета детства»  (МАДОУ «Детский сад № 22 «Планета детства»)</vt:lpstr>
      <vt:lpstr>           Наш зеленый огород Нас прокормит круглый год. Мы его сажали вместе- Это очень интересно! Будем вместе поливать, Урожай наш собирать!     </vt:lpstr>
      <vt:lpstr>  Что же можем на окне Вырастить мы с вами? Это вы увидите- Посмотрите сами.  Это наш огород,  Здесь у нас фасоль растет. Еще растут чеснок и лук, Они помогут от недуг.  </vt:lpstr>
      <vt:lpstr>Огород на окне стал эффективным помощником в воспитании у детей экологической культуры, создании правильного отношения к живой природе. Он предоставил практическую возможность расширить представления детей о растениях, как живых организмах, об условиях, необходимых для роста и развития, формировать этическое чувство, умение радоваться красоте выращиваемых растений и результатом своего труда.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НиконовоО.В.</dc:creator>
  <cp:lastModifiedBy>Ольга</cp:lastModifiedBy>
  <cp:revision>21</cp:revision>
  <dcterms:created xsi:type="dcterms:W3CDTF">2017-01-04T14:26:05Z</dcterms:created>
  <dcterms:modified xsi:type="dcterms:W3CDTF">2019-02-04T10:55:42Z</dcterms:modified>
</cp:coreProperties>
</file>