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64" autoAdjust="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24BBE-62BC-44FF-8015-CDE569EE1866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20791-1555-4470-83DA-F42783110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33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20791-1555-4470-83DA-F4278311011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307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jozepha.gorod.tomsk.ru/uploads/49679/1277349855/tanci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4096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719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iCABID8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8208912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500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iCAI4QEP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28092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227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jozepha.gorod.tomsk.ru/uploads/49679/1277349855/tanci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12968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628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iCA0DIML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60648"/>
            <a:ext cx="698477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524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ад\Pictures\2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28" y="374739"/>
            <a:ext cx="811993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327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ад\Pictures\8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712968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96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55</TotalTime>
  <Words>1</Words>
  <Application>Microsoft Office PowerPoint</Application>
  <PresentationFormat>Экран (4:3)</PresentationFormat>
  <Paragraphs>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сад</dc:creator>
  <cp:lastModifiedBy>сад</cp:lastModifiedBy>
  <cp:revision>7</cp:revision>
  <dcterms:created xsi:type="dcterms:W3CDTF">2013-11-07T05:30:29Z</dcterms:created>
  <dcterms:modified xsi:type="dcterms:W3CDTF">2018-11-15T05:10:50Z</dcterms:modified>
</cp:coreProperties>
</file>