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0" r:id="rId2"/>
    <p:sldId id="257" r:id="rId3"/>
    <p:sldId id="258" r:id="rId4"/>
    <p:sldId id="259" r:id="rId5"/>
    <p:sldId id="260" r:id="rId6"/>
    <p:sldId id="264" r:id="rId7"/>
    <p:sldId id="265" r:id="rId8"/>
    <p:sldId id="263" r:id="rId9"/>
    <p:sldId id="266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C5BC1-F12E-4ABE-B9F7-03FFACDB4261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F44CC-2322-4DE3-A11F-4859185A25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C5BC1-F12E-4ABE-B9F7-03FFACDB4261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F44CC-2322-4DE3-A11F-4859185A25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C5BC1-F12E-4ABE-B9F7-03FFACDB4261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F44CC-2322-4DE3-A11F-4859185A25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C5BC1-F12E-4ABE-B9F7-03FFACDB4261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F44CC-2322-4DE3-A11F-4859185A25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C5BC1-F12E-4ABE-B9F7-03FFACDB4261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F44CC-2322-4DE3-A11F-4859185A254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C5BC1-F12E-4ABE-B9F7-03FFACDB4261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F44CC-2322-4DE3-A11F-4859185A25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C5BC1-F12E-4ABE-B9F7-03FFACDB4261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F44CC-2322-4DE3-A11F-4859185A25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C5BC1-F12E-4ABE-B9F7-03FFACDB4261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F44CC-2322-4DE3-A11F-4859185A25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C5BC1-F12E-4ABE-B9F7-03FFACDB4261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F44CC-2322-4DE3-A11F-4859185A254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C5BC1-F12E-4ABE-B9F7-03FFACDB4261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F44CC-2322-4DE3-A11F-4859185A25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C5BC1-F12E-4ABE-B9F7-03FFACDB4261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F44CC-2322-4DE3-A11F-4859185A25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85C5BC1-F12E-4ABE-B9F7-03FFACDB4261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0BF44CC-2322-4DE3-A11F-4859185A254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282056" cy="6120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Ш. К. Сен-Санс </a:t>
            </a:r>
            <a:br>
              <a:rPr lang="ru-RU" dirty="0" smtClean="0"/>
            </a:br>
            <a:r>
              <a:rPr lang="ru-RU" dirty="0" smtClean="0"/>
              <a:t>«Карнавал животных»</a:t>
            </a:r>
            <a:br>
              <a:rPr lang="ru-RU" dirty="0" smtClean="0"/>
            </a:br>
            <a:r>
              <a:rPr lang="ru-RU" dirty="0" smtClean="0"/>
              <a:t>викторина</a:t>
            </a:r>
            <a:br>
              <a:rPr lang="ru-RU" dirty="0" smtClean="0"/>
            </a:br>
            <a:r>
              <a:rPr lang="ru-RU" dirty="0" smtClean="0"/>
              <a:t>для детей 6 – 7 лет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Музыкальный руководитель Сургутскова И. А.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dirty="0"/>
              <a:t>г</a:t>
            </a:r>
            <a:r>
              <a:rPr lang="ru-RU" sz="2000" dirty="0" smtClean="0"/>
              <a:t>. Ханты-Мансийск</a:t>
            </a:r>
            <a:br>
              <a:rPr lang="ru-RU" sz="2000" dirty="0" smtClean="0"/>
            </a:br>
            <a:r>
              <a:rPr lang="ru-RU" sz="2000" dirty="0" smtClean="0"/>
              <a:t>2016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869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8000" dirty="0" smtClean="0">
              <a:solidFill>
                <a:srgbClr val="002060"/>
              </a:solidFill>
              <a:cs typeface="Aharoni" pitchFamily="2" charset="-79"/>
            </a:endParaRPr>
          </a:p>
        </p:txBody>
      </p:sp>
      <p:pic>
        <p:nvPicPr>
          <p:cNvPr id="27650" name="Picture 2" descr="http://5klass.net/datas/literatura/Rasskazy-SHukshina/0032-032-Spasibo-za-vnimanie-i-uchast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8640"/>
            <a:ext cx="7632848" cy="666936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632848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Средства музыкальной выразительности: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Century" pitchFamily="18" charset="0"/>
              </a:rPr>
              <a:t>темп</a:t>
            </a:r>
          </a:p>
          <a:p>
            <a:pPr algn="ctr">
              <a:buNone/>
            </a:pPr>
            <a:r>
              <a:rPr lang="ru-RU" sz="3600" dirty="0" smtClean="0">
                <a:latin typeface="Century" pitchFamily="18" charset="0"/>
              </a:rPr>
              <a:t>(быстрый, медленный);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Century" pitchFamily="18" charset="0"/>
              </a:rPr>
              <a:t>регистр</a:t>
            </a:r>
          </a:p>
          <a:p>
            <a:pPr algn="ctr">
              <a:buNone/>
            </a:pPr>
            <a:r>
              <a:rPr lang="ru-RU" sz="3600" dirty="0" smtClean="0">
                <a:latin typeface="Century" pitchFamily="18" charset="0"/>
              </a:rPr>
              <a:t>(низкий, средний, высокий);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Century" pitchFamily="18" charset="0"/>
              </a:rPr>
              <a:t>динамические оттенки</a:t>
            </a:r>
          </a:p>
          <a:p>
            <a:pPr algn="ctr">
              <a:buNone/>
            </a:pPr>
            <a:r>
              <a:rPr lang="ru-RU" sz="3600" dirty="0" smtClean="0">
                <a:latin typeface="Century" pitchFamily="18" charset="0"/>
              </a:rPr>
              <a:t>(громко, тихо).</a:t>
            </a:r>
            <a:endParaRPr lang="ru-RU" sz="3600" dirty="0">
              <a:latin typeface="Century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«Осёл»</a:t>
            </a:r>
            <a:endParaRPr lang="ru-RU" dirty="0"/>
          </a:p>
        </p:txBody>
      </p:sp>
      <p:pic>
        <p:nvPicPr>
          <p:cNvPr id="4" name="Picture 2" descr="http://im3.asset.yvimg.kz/userimages/asman/0p9rhZb6uQHuauNlISrSdJSuq6Esx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84784"/>
            <a:ext cx="6696744" cy="48965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Средства музыкальной выразительности: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Century" pitchFamily="18" charset="0"/>
              </a:rPr>
              <a:t>темп</a:t>
            </a:r>
          </a:p>
          <a:p>
            <a:pPr algn="ctr">
              <a:buNone/>
            </a:pPr>
            <a:r>
              <a:rPr lang="ru-RU" sz="4400" dirty="0" smtClean="0">
                <a:latin typeface="Century" pitchFamily="18" charset="0"/>
              </a:rPr>
              <a:t>(быстрый, медленный);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Century" pitchFamily="18" charset="0"/>
              </a:rPr>
              <a:t>регистр</a:t>
            </a:r>
          </a:p>
          <a:p>
            <a:pPr algn="ctr">
              <a:buNone/>
            </a:pPr>
            <a:r>
              <a:rPr lang="ru-RU" sz="4400" dirty="0" smtClean="0">
                <a:latin typeface="Century" pitchFamily="18" charset="0"/>
              </a:rPr>
              <a:t>(низкий, средний, высокий);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Century" pitchFamily="18" charset="0"/>
              </a:rPr>
              <a:t>динамические оттенки</a:t>
            </a:r>
          </a:p>
          <a:p>
            <a:pPr algn="ctr">
              <a:buNone/>
            </a:pPr>
            <a:r>
              <a:rPr lang="ru-RU" sz="4400" dirty="0" smtClean="0">
                <a:latin typeface="Century" pitchFamily="18" charset="0"/>
              </a:rPr>
              <a:t>(громко, тихо).</a:t>
            </a:r>
            <a:endParaRPr lang="ru-RU" sz="44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«Лев»</a:t>
            </a:r>
            <a:endParaRPr lang="ru-RU" dirty="0"/>
          </a:p>
        </p:txBody>
      </p:sp>
      <p:pic>
        <p:nvPicPr>
          <p:cNvPr id="4" name="Picture 2" descr="https://im3-tub-ru.yandex.net/i?id=d096e5145b1dc74d0393d7a192d5fa02&amp;n=33&amp;h=215&amp;w=32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7704855" cy="51845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Средства музыкальной выразительности: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Century" pitchFamily="18" charset="0"/>
              </a:rPr>
              <a:t>темп</a:t>
            </a:r>
          </a:p>
          <a:p>
            <a:pPr algn="ctr">
              <a:buNone/>
            </a:pPr>
            <a:r>
              <a:rPr lang="ru-RU" sz="4400" dirty="0" smtClean="0">
                <a:latin typeface="Century" pitchFamily="18" charset="0"/>
              </a:rPr>
              <a:t>(быстрый, медленный);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Century" pitchFamily="18" charset="0"/>
              </a:rPr>
              <a:t>регистр</a:t>
            </a:r>
          </a:p>
          <a:p>
            <a:pPr algn="ctr">
              <a:buNone/>
            </a:pPr>
            <a:r>
              <a:rPr lang="ru-RU" sz="4400" dirty="0" smtClean="0">
                <a:latin typeface="Century" pitchFamily="18" charset="0"/>
              </a:rPr>
              <a:t>(низкий, средний, высокий);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Century" pitchFamily="18" charset="0"/>
              </a:rPr>
              <a:t>динамические оттенки</a:t>
            </a:r>
          </a:p>
          <a:p>
            <a:pPr algn="ctr">
              <a:buNone/>
            </a:pPr>
            <a:r>
              <a:rPr lang="ru-RU" sz="4400" dirty="0" smtClean="0">
                <a:latin typeface="Century" pitchFamily="18" charset="0"/>
              </a:rPr>
              <a:t>(громко, тихо).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«Лебедь»</a:t>
            </a:r>
            <a:endParaRPr lang="ru-RU" dirty="0"/>
          </a:p>
        </p:txBody>
      </p:sp>
      <p:pic>
        <p:nvPicPr>
          <p:cNvPr id="4" name="Picture 2" descr="http://doyfineporcelain.com/Animal%20and%20flower%20images/Swa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100" y="1340768"/>
            <a:ext cx="7499350" cy="52565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Средства музыкальной выразительности: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Century" pitchFamily="18" charset="0"/>
              </a:rPr>
              <a:t>темп</a:t>
            </a:r>
          </a:p>
          <a:p>
            <a:pPr algn="ctr">
              <a:buNone/>
            </a:pPr>
            <a:r>
              <a:rPr lang="ru-RU" sz="4400" dirty="0" smtClean="0">
                <a:latin typeface="Century" pitchFamily="18" charset="0"/>
              </a:rPr>
              <a:t>(быстрый, медленный);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Century" pitchFamily="18" charset="0"/>
              </a:rPr>
              <a:t>регистр</a:t>
            </a:r>
          </a:p>
          <a:p>
            <a:pPr algn="ctr">
              <a:buNone/>
            </a:pPr>
            <a:r>
              <a:rPr lang="ru-RU" sz="4400" dirty="0" smtClean="0">
                <a:latin typeface="Century" pitchFamily="18" charset="0"/>
              </a:rPr>
              <a:t>(низкий, средний, высокий);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Century" pitchFamily="18" charset="0"/>
              </a:rPr>
              <a:t>динамические оттенки</a:t>
            </a:r>
          </a:p>
          <a:p>
            <a:pPr algn="ctr">
              <a:buNone/>
            </a:pPr>
            <a:r>
              <a:rPr lang="ru-RU" sz="4400" dirty="0" smtClean="0">
                <a:latin typeface="Century" pitchFamily="18" charset="0"/>
              </a:rPr>
              <a:t>(громко, тихо).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«Куры и петух»</a:t>
            </a:r>
            <a:endParaRPr lang="ru-RU" dirty="0"/>
          </a:p>
        </p:txBody>
      </p:sp>
      <p:pic>
        <p:nvPicPr>
          <p:cNvPr id="4" name="Picture 2" descr="http://prokyr.ru/wp-content/uploads/velz.jpg.pagespeed.ce.99VUyccgf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7416824" cy="50405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119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Aharoni</vt:lpstr>
      <vt:lpstr>Century</vt:lpstr>
      <vt:lpstr>Corbel</vt:lpstr>
      <vt:lpstr>Gill Sans MT</vt:lpstr>
      <vt:lpstr>Verdana</vt:lpstr>
      <vt:lpstr>Wingdings 2</vt:lpstr>
      <vt:lpstr>Солнцестояние</vt:lpstr>
      <vt:lpstr>Ш. К. Сен-Санс  «Карнавал животных» викторина для детей 6 – 7 лет Музыкальный руководитель Сургутскова И. А.        г. Ханты-Мансийск 2016 </vt:lpstr>
      <vt:lpstr>Средства музыкальной выразительности:</vt:lpstr>
      <vt:lpstr>«Осёл»</vt:lpstr>
      <vt:lpstr>Средства музыкальной выразительности:</vt:lpstr>
      <vt:lpstr>«Лев»</vt:lpstr>
      <vt:lpstr>Средства музыкальной выразительности:</vt:lpstr>
      <vt:lpstr>«Лебедь»</vt:lpstr>
      <vt:lpstr>Средства музыкальной выразительности:</vt:lpstr>
      <vt:lpstr>«Куры и петух»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user</cp:lastModifiedBy>
  <cp:revision>12</cp:revision>
  <dcterms:created xsi:type="dcterms:W3CDTF">2016-02-26T16:09:56Z</dcterms:created>
  <dcterms:modified xsi:type="dcterms:W3CDTF">2019-11-13T08:52:32Z</dcterms:modified>
</cp:coreProperties>
</file>