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278" r:id="rId2"/>
    <p:sldId id="257" r:id="rId3"/>
    <p:sldId id="258" r:id="rId4"/>
    <p:sldId id="260" r:id="rId5"/>
    <p:sldId id="261" r:id="rId6"/>
    <p:sldId id="262" r:id="rId7"/>
    <p:sldId id="279" r:id="rId8"/>
    <p:sldId id="280" r:id="rId9"/>
    <p:sldId id="267" r:id="rId10"/>
    <p:sldId id="264" r:id="rId11"/>
    <p:sldId id="274" r:id="rId12"/>
    <p:sldId id="276" r:id="rId13"/>
    <p:sldId id="282" r:id="rId14"/>
    <p:sldId id="283" r:id="rId15"/>
    <p:sldId id="284" r:id="rId16"/>
    <p:sldId id="281" r:id="rId17"/>
    <p:sldId id="286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9" autoAdjust="0"/>
    <p:restoredTop sz="94632" autoAdjust="0"/>
  </p:normalViewPr>
  <p:slideViewPr>
    <p:cSldViewPr>
      <p:cViewPr varScale="1">
        <p:scale>
          <a:sx n="73" d="100"/>
          <a:sy n="73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19E565-B15E-4EFA-8EA5-CDE94BBA640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00509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5059-82E9-4C9C-99F1-6670A8EA376D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2181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4F55-860A-4E7E-A578-3B6914343B58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1393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4F55-860A-4E7E-A578-3B6914343B58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2518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4F55-860A-4E7E-A578-3B6914343B58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00033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4F55-860A-4E7E-A578-3B6914343B58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16675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4F55-860A-4E7E-A578-3B6914343B58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21499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D5C3-E9EB-49EF-A56B-D02F483A75A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9580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795F-D838-4B4C-BA33-A356ABCCE642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64223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FDE26-45F4-4F7B-9108-9EEFA3D16A5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152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960D-0C82-4533-AC78-0E052BF893A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3290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3499-FDCD-4FA0-8873-52F450A83AE8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0990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48F3-6A5D-4634-B0B6-8E5F2F678E6C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3475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7E5C-366A-49C1-9A7A-75A473C1E731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8216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21B4-6010-4DD4-93E3-D0A531761E28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1555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DA6A-5CC7-4B05-BBAE-AAFD90FF7863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111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5B6F-3E22-4EBD-B249-1FD22EB9C665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1507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1A05-5505-4445-915F-2417524A687F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6334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4F4F55-860A-4E7E-A578-3B6914343B58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8102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«ДЕТСКИЙ САД № 22 «ПЛАНЕТА ДЕТСТВА»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(МАДОУ «Детский сад № 22 «Планета детства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Творческий отчёт группы «Солнышко»</a:t>
            </a:r>
            <a:b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700" dirty="0"/>
          </a:p>
        </p:txBody>
      </p:sp>
      <p:pic>
        <p:nvPicPr>
          <p:cNvPr id="3" name="Picture 2" descr="C:\Users\User\Desktop\Логотип Учреждения\Планета детства макет в работу 27.03.14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61048"/>
            <a:ext cx="284167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69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663508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0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Освоили основы гигиенической культуры. Самостоятельно научились мыть руки и лицо, пользоваться полотенцем.</a:t>
            </a:r>
            <a:br>
              <a:rPr lang="ru-RU" altLang="ru-RU" sz="20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Одеваться и помогать друг другу.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9130"/>
            <a:ext cx="2890838" cy="216812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61"/>
          <a:stretch/>
        </p:blipFill>
        <p:spPr>
          <a:xfrm>
            <a:off x="3943350" y="1600200"/>
            <a:ext cx="3148930" cy="21859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292" y="3938588"/>
            <a:ext cx="3149988" cy="2187575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948311"/>
            <a:ext cx="2890838" cy="216812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20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научились любить музыку, у нас появилось желание ее слушать, развиваются творческие проявления в музыкальной деятельности.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" y="2150187"/>
            <a:ext cx="3090672" cy="3880380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3417" y="2150187"/>
            <a:ext cx="3163895" cy="386958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7714" cy="1451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 участвовали в мероприятиях как на уровне города, так  и в конкурсах детского сада. Это «День Защитника Отечества» - занявшие 1 и 3 место, «День Победы» - 3 место, «Птичья ярмарка» - сертификат победителя и другие.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905" y="2160588"/>
            <a:ext cx="2911077" cy="3881437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738" y="2160587"/>
            <a:ext cx="3089275" cy="3881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группа показала своё умение в театрализованной деятельности «Играем в сказку», а также  участвовали на дне открытых дверей, в котором  дети отправлялись в «Путешествие по островам». </a:t>
            </a:r>
            <a:endParaRPr lang="ru-RU" sz="18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738" y="2160590"/>
            <a:ext cx="3089275" cy="3788690"/>
          </a:xfrm>
        </p:spPr>
      </p:pic>
    </p:spTree>
    <p:extLst>
      <p:ext uri="{BB962C8B-B14F-4D97-AF65-F5344CB8AC3E}">
        <p14:creationId xmlns:p14="http://schemas.microsoft.com/office/powerpoint/2010/main" xmlns="" val="209526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6707088" cy="1325562"/>
          </a:xfrm>
        </p:spPr>
        <p:txBody>
          <a:bodyPr>
            <a:noAutofit/>
          </a:bodyPr>
          <a:lstStyle/>
          <a:p>
            <a:pPr algn="ctr"/>
            <a:r>
              <a:rPr lang="ru-RU" sz="17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 организовали выставки: «Осенние фантазии», «Женские руки не знают скуки», «Город снеговиков», «Мой папа Защитник Отечества», «Мамины профессии», «Бессмертный полк»; в акции «Сохрани жизнь маленькому пассажиру» и др.</a:t>
            </a:r>
            <a:br>
              <a:rPr lang="ru-RU" sz="17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0200"/>
            <a:ext cx="3476625" cy="218598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7" y="1600200"/>
            <a:ext cx="3168352" cy="218598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938588"/>
            <a:ext cx="3476625" cy="2187575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042" y="3938588"/>
            <a:ext cx="2916766" cy="2187575"/>
          </a:xfrm>
        </p:spPr>
      </p:pic>
    </p:spTree>
    <p:extLst>
      <p:ext uri="{BB962C8B-B14F-4D97-AF65-F5344CB8AC3E}">
        <p14:creationId xmlns:p14="http://schemas.microsoft.com/office/powerpoint/2010/main" xmlns="" val="417576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года проводилась планомерная работа с </a:t>
            </a:r>
            <a:r>
              <a:rPr lang="ru-RU" sz="1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родителями: консультации </a:t>
            </a:r>
            <a:r>
              <a:rPr lang="ru-RU" sz="1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различные темы предусмотренные годовым </a:t>
            </a:r>
            <a:r>
              <a:rPr lang="ru-RU" sz="1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планом, выставлялись папки – передвижки для родителей. Совместно с музыкальным руководителем провели праздники и развлечения: «У осени в гостях», «Мамочкин денёк», «Здравствуй, здравствуй, Новый год», «Я бы в армию пошёл, пусть меня научат», «</a:t>
            </a:r>
            <a:r>
              <a:rPr lang="ru-RU" sz="16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r>
              <a:rPr lang="ru-RU" sz="1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гостях у ребят» и другие.</a:t>
            </a:r>
            <a:endParaRPr lang="ru-RU" sz="16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696" y="1600200"/>
            <a:ext cx="3278982" cy="21859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42629"/>
            <a:ext cx="3379788" cy="190113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949383"/>
            <a:ext cx="3609975" cy="216598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902981"/>
            <a:ext cx="3379788" cy="2187575"/>
          </a:xfrm>
        </p:spPr>
      </p:pic>
    </p:spTree>
    <p:extLst>
      <p:ext uri="{BB962C8B-B14F-4D97-AF65-F5344CB8AC3E}">
        <p14:creationId xmlns:p14="http://schemas.microsoft.com/office/powerpoint/2010/main" xmlns="" val="2558531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332656"/>
            <a:ext cx="6480720" cy="57093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выполнения требований к </a:t>
            </a:r>
            <a:r>
              <a:rPr lang="ru-RU" sz="2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содержанию, </a:t>
            </a:r>
            <a:r>
              <a:rPr lang="ru-RU" sz="2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 воспитания и обучения, а также анализ усвоения детьми программного материала показывают стабильность и позитивную динамику по всем направлениям </a:t>
            </a:r>
            <a:r>
              <a:rPr lang="ru-RU" sz="2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 Положительное </a:t>
            </a:r>
            <a:r>
              <a:rPr lang="ru-RU" sz="2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этот позитивный процесс оказывает: тесное сотрудничество в работе воспитателей, </a:t>
            </a:r>
            <a:r>
              <a:rPr lang="ru-RU" sz="26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руководителей</a:t>
            </a:r>
            <a:r>
              <a:rPr lang="ru-RU" sz="26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родителей. Использование приемов развивающего обучения, индивидуального подхода к детям</a:t>
            </a:r>
            <a:r>
              <a:rPr lang="ru-RU" sz="2600" dirty="0">
                <a:solidFill>
                  <a:srgbClr val="CC0099"/>
                </a:solidFill>
                <a:latin typeface="Verdana" panose="020B060403050404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754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8" t="281" r="4454" b="2070"/>
          <a:stretch/>
        </p:blipFill>
        <p:spPr>
          <a:xfrm>
            <a:off x="2699792" y="332656"/>
            <a:ext cx="4150961" cy="622644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5" y="609600"/>
            <a:ext cx="2376264" cy="296341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проделанную нами работу в течение года, родители написали благодарность на сайте нашего детского сада, а также вручили благодарственное письмо коллективу группы «Солнышко».</a:t>
            </a:r>
            <a:endParaRPr lang="ru-RU" sz="18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92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700338"/>
            <a:ext cx="6588224" cy="1525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dirty="0" smtClean="0">
                <a:solidFill>
                  <a:srgbClr val="CC0099"/>
                </a:solidFill>
              </a:rPr>
              <a:t/>
            </a:r>
            <a:br>
              <a:rPr lang="ru-RU" dirty="0" smtClean="0">
                <a:solidFill>
                  <a:srgbClr val="CC0099"/>
                </a:solidFill>
              </a:rPr>
            </a:br>
            <a:r>
              <a:rPr lang="ru-RU" dirty="0" smtClean="0">
                <a:solidFill>
                  <a:srgbClr val="CC0099"/>
                </a:solidFill>
              </a:rPr>
              <a:t/>
            </a:r>
            <a:br>
              <a:rPr lang="ru-RU" dirty="0" smtClean="0">
                <a:solidFill>
                  <a:srgbClr val="CC0099"/>
                </a:solidFill>
              </a:rPr>
            </a:br>
            <a:r>
              <a:rPr lang="ru-RU" sz="6000" dirty="0" smtClean="0">
                <a:solidFill>
                  <a:srgbClr val="CC0099"/>
                </a:solidFill>
              </a:rPr>
              <a:t/>
            </a:r>
            <a:br>
              <a:rPr lang="ru-RU" sz="6000" dirty="0" smtClean="0">
                <a:solidFill>
                  <a:srgbClr val="CC0099"/>
                </a:solidFill>
              </a:rPr>
            </a:br>
            <a:r>
              <a:rPr lang="ru-RU" sz="14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14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3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«</a:t>
            </a:r>
            <a:r>
              <a:rPr lang="ru-RU" altLang="ru-RU" sz="3200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Вот и стали мы на год взрослей»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556792"/>
            <a:ext cx="6624736" cy="4679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dirty="0" smtClean="0">
                <a:solidFill>
                  <a:srgbClr val="CC0099"/>
                </a:solidFill>
              </a:rPr>
              <a:t>О наших успехах и достижениях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599" y="2345530"/>
            <a:ext cx="6248401" cy="441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дети стали ещё на один год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значит здоровее, смышлёнее, умнее. Мы вместе с ребятами прошли немало испытаний и трудностей на пути к овладению новыми знаниями, навыками и умениями. Кому-то всё давалось легко, кому-то приходилось прикладывать немалые усилия для достижения поставленных целей, но все достойно прошли нелёгкий путь под названием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Нам есть чем гордиться.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000" dirty="0" smtClean="0">
                <a:solidFill>
                  <a:srgbClr val="CC0099"/>
                </a:solidFill>
              </a:rPr>
              <a:t>Возросли наши физические возможности. Дети владеют главными элементами техники большинства основных движений. Способны самостоятельно выполнять упражнения на основе предварительного показа.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160588"/>
            <a:ext cx="3082275" cy="39669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6136" y="2160588"/>
            <a:ext cx="3051177" cy="38807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8633" y="620688"/>
            <a:ext cx="6347714" cy="1320800"/>
          </a:xfrm>
        </p:spPr>
        <p:txBody>
          <a:bodyPr/>
          <a:lstStyle/>
          <a:p>
            <a:pPr algn="ctr" eaLnBrk="1" hangingPunct="1"/>
            <a:r>
              <a:rPr lang="ru-RU" altLang="ru-RU" sz="2000" dirty="0" smtClean="0">
                <a:solidFill>
                  <a:srgbClr val="CC0099"/>
                </a:solidFill>
              </a:rPr>
              <a:t>Дети накапливают игровой опыт. Знают подвижные и хороводные игры. В играх с правилами принимают игровую задачу, стараются не нарушать правил игры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738" y="2714620"/>
            <a:ext cx="3846534" cy="332674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928934"/>
            <a:ext cx="3455962" cy="311242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000" dirty="0" smtClean="0">
                <a:solidFill>
                  <a:srgbClr val="CC0099"/>
                </a:solidFill>
              </a:rPr>
              <a:t>Воспроизводят различные сюжеты, проявляют интерес к игровому взаимодействию. Сохраняют доброжелательное отношение к партнеру по игре.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7837" y="2500306"/>
            <a:ext cx="2911077" cy="354171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786058"/>
            <a:ext cx="3087688" cy="325596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6347714" cy="145372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7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r>
              <a:rPr lang="ru-RU" sz="17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обстановка для развития творческих способностей. Дети могут свободно подойти к </a:t>
            </a:r>
            <a:r>
              <a:rPr lang="ru-RU" sz="17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центру </a:t>
            </a:r>
            <a:r>
              <a:rPr lang="ru-RU" sz="17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изодеятельности и выбрать любой материал для творчества, проявляя самостоятельность и </a:t>
            </a:r>
            <a:r>
              <a:rPr lang="ru-RU" sz="17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инициативу. Всё </a:t>
            </a:r>
            <a:r>
              <a:rPr lang="ru-RU" sz="17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способствует раскрепощению детей, положительному эмоциональному настрою на весь день.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905" y="2160588"/>
            <a:ext cx="2911077" cy="388143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9204" y="2139829"/>
            <a:ext cx="3088110" cy="39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74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45124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</a:t>
            </a:r>
            <a:r>
              <a:rPr lang="ru-RU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и книг дети могут поиграть в тишине с героями любимых </a:t>
            </a:r>
            <a:r>
              <a:rPr lang="ru-RU" sz="1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</a:t>
            </a:r>
            <a:r>
              <a:rPr lang="ru-RU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Любят наряжаться в разные костюмы и играть знакомую сказку.</a:t>
            </a:r>
            <a:r>
              <a:rPr lang="ru-RU" sz="1800" dirty="0">
                <a:solidFill>
                  <a:srgbClr val="CC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CC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Ведь не зря говорят: Театр </a:t>
            </a:r>
            <a:r>
              <a:rPr lang="ru-RU" sz="1800" dirty="0">
                <a:solidFill>
                  <a:srgbClr val="CC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«Это волшебный край, в котором ребенок </a:t>
            </a:r>
            <a:r>
              <a:rPr lang="ru-RU" sz="1800" dirty="0" smtClean="0">
                <a:solidFill>
                  <a:srgbClr val="CC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радуется </a:t>
            </a:r>
            <a:r>
              <a:rPr lang="ru-RU" sz="1800" dirty="0">
                <a:solidFill>
                  <a:srgbClr val="CC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играя, а в игре он познает мир</a:t>
            </a:r>
            <a:r>
              <a:rPr lang="ru-RU" sz="1800" dirty="0" smtClean="0">
                <a:solidFill>
                  <a:srgbClr val="CC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8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160590"/>
            <a:ext cx="3087688" cy="388077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2129" y="2160590"/>
            <a:ext cx="3089275" cy="3880773"/>
          </a:xfrm>
        </p:spPr>
      </p:pic>
    </p:spTree>
    <p:extLst>
      <p:ext uri="{BB962C8B-B14F-4D97-AF65-F5344CB8AC3E}">
        <p14:creationId xmlns:p14="http://schemas.microsoft.com/office/powerpoint/2010/main" xmlns="" val="167874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98604"/>
            <a:ext cx="3220269" cy="127846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Проявляем высокую познавательную активность. Знаем и умеем играть в игры познавательного, развивающего содержания: дидактические, настольно-печатные, словесные.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54" t="17647"/>
          <a:stretch/>
        </p:blipFill>
        <p:spPr>
          <a:xfrm>
            <a:off x="4067944" y="1498604"/>
            <a:ext cx="3016350" cy="403244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698"/>
          <a:stretch/>
        </p:blipFill>
        <p:spPr>
          <a:xfrm>
            <a:off x="399483" y="2777068"/>
            <a:ext cx="3000298" cy="25941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</TotalTime>
  <Words>522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МУНИЦИПАЛЬНОЕ АВТОНОМНОЕ ДОШКОЛЬНОЕ  ОБРАЗОВАТЕЛЬНОЕ УЧРЕЖДЕНИЕ  «ДЕТСКИЙ САД № 22 «ПЛАНЕТА ДЕТСТВА» (МАДОУ «Детский сад № 22 «Планета детства»)       Творческий отчёт группы «Солнышко» 2017 год</vt:lpstr>
      <vt:lpstr>«Вот и стали мы на год взрослей»</vt:lpstr>
      <vt:lpstr>О наших успехах и достижениях</vt:lpstr>
      <vt:lpstr>Возросли наши физические возможности. Дети владеют главными элементами техники большинства основных движений. Способны самостоятельно выполнять упражнения на основе предварительного показа.</vt:lpstr>
      <vt:lpstr>Дети накапливают игровой опыт. Знают подвижные и хороводные игры. В играх с правилами принимают игровую задачу, стараются не нарушать правил игры</vt:lpstr>
      <vt:lpstr>Воспроизводят различные сюжеты, проявляют интерес к игровому взаимодействию. Сохраняют доброжелательное отношение к партнеру по игре.</vt:lpstr>
      <vt:lpstr> В группе  создана обстановка для развития творческих способностей. Дети могут свободно подойти к центру изодеятельности и выбрать любой материал для творчества, проявляя самостоятельность и инициативу. Всё это способствует раскрепощению детей, положительному эмоциональному настрою на весь день.</vt:lpstr>
      <vt:lpstr>В центре сказок и книг дети могут поиграть в тишине с героями любимых сказок. Любят наряжаться в разные костюмы и играть знакомую сказку. Ведь не зря говорят: Театр - «Это волшебный край, в котором ребенок радуется играя, а в игре он познает мир».</vt:lpstr>
      <vt:lpstr>Проявляем высокую познавательную активность. Знаем и умеем играть в игры познавательного, развивающего содержания: дидактические, настольно-печатные, словесные.</vt:lpstr>
      <vt:lpstr>Освоили основы гигиенической культуры. Самостоятельно научились мыть руки и лицо, пользоваться полотенцем. Одеваться и помогать друг другу. </vt:lpstr>
      <vt:lpstr>Мы научились любить музыку, у нас появилось желание ее слушать, развиваются творческие проявления в музыкальной деятельности.</vt:lpstr>
      <vt:lpstr>Наши дети участвовали в мероприятиях как на уровне города, так  и в конкурсах детского сада. Это «День Защитника Отечества» - занявшие 1 и 3 место, «День Победы» - 3 место, «Птичья ярмарка» - сертификат победителя и другие.</vt:lpstr>
      <vt:lpstr>Наша группа показала своё умение в театрализованной деятельности «Играем в сказку», а также  участвовали на дне открытых дверей, в котором  дети отправлялись в «Путешествие по островам». </vt:lpstr>
      <vt:lpstr>Совместно с родителями организовали выставки: «Осенние фантазии», «Женские руки не знают скуки», «Город снеговиков», «Мой папа Защитник Отечества», «Мамины профессии», «Бессмертный полк»; в акции «Сохрани жизнь маленькому пассажиру» и др.  </vt:lpstr>
      <vt:lpstr>На протяжении всего года проводилась планомерная работа с родителями: консультации на различные темы предусмотренные годовым планом, выставлялись папки – передвижки для родителей. Совместно с музыкальным руководителем провели праздники и развлечения: «У осени в гостях», «Мамочкин денёк», «Здравствуй, здравствуй, Новый год», «Я бы в армию пошёл, пусть меня научат», «Карлсон в гостях у ребят» и другие.</vt:lpstr>
      <vt:lpstr>Слайд 16</vt:lpstr>
      <vt:lpstr>За проделанную нами работу в течение года, родители написали благодарность на сайте нашего детского сада, а также вручили благодарственное письмо коллективу группы «Солнышко».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и стали мы на год взрослей</dc:title>
  <dc:creator>user; НиконовоО.В.</dc:creator>
  <cp:lastModifiedBy>User</cp:lastModifiedBy>
  <cp:revision>26</cp:revision>
  <dcterms:created xsi:type="dcterms:W3CDTF">2017-05-22T07:36:01Z</dcterms:created>
  <dcterms:modified xsi:type="dcterms:W3CDTF">2017-05-26T00:31:03Z</dcterms:modified>
</cp:coreProperties>
</file>