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2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821F-B7E6-44EE-9A4A-6B0A685C3DA9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3B41-B6A2-448B-8956-D450B7B57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491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821F-B7E6-44EE-9A4A-6B0A685C3DA9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3B41-B6A2-448B-8956-D450B7B57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226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821F-B7E6-44EE-9A4A-6B0A685C3DA9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3B41-B6A2-448B-8956-D450B7B57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644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821F-B7E6-44EE-9A4A-6B0A685C3DA9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3B41-B6A2-448B-8956-D450B7B57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683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821F-B7E6-44EE-9A4A-6B0A685C3DA9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3B41-B6A2-448B-8956-D450B7B57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00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821F-B7E6-44EE-9A4A-6B0A685C3DA9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3B41-B6A2-448B-8956-D450B7B57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4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821F-B7E6-44EE-9A4A-6B0A685C3DA9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3B41-B6A2-448B-8956-D450B7B57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83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821F-B7E6-44EE-9A4A-6B0A685C3DA9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3B41-B6A2-448B-8956-D450B7B57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975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821F-B7E6-44EE-9A4A-6B0A685C3DA9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3B41-B6A2-448B-8956-D450B7B57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59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821F-B7E6-44EE-9A4A-6B0A685C3DA9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3B41-B6A2-448B-8956-D450B7B57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378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821F-B7E6-44EE-9A4A-6B0A685C3DA9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3B41-B6A2-448B-8956-D450B7B57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134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0821F-B7E6-44EE-9A4A-6B0A685C3DA9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E3B41-B6A2-448B-8956-D450B7B57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328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449"/>
            <a:ext cx="12192000" cy="7173329"/>
          </a:xfrm>
        </p:spPr>
      </p:pic>
    </p:spTree>
    <p:extLst>
      <p:ext uri="{BB962C8B-B14F-4D97-AF65-F5344CB8AC3E}">
        <p14:creationId xmlns:p14="http://schemas.microsoft.com/office/powerpoint/2010/main" val="2644859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49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106974" y="1109952"/>
            <a:ext cx="6659697" cy="4594036"/>
          </a:xfrm>
        </p:spPr>
      </p:pic>
    </p:spTree>
    <p:extLst>
      <p:ext uri="{BB962C8B-B14F-4D97-AF65-F5344CB8AC3E}">
        <p14:creationId xmlns:p14="http://schemas.microsoft.com/office/powerpoint/2010/main" val="17545675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4256"/>
          <a:stretch/>
        </p:blipFill>
        <p:spPr>
          <a:xfrm rot="5400000">
            <a:off x="2517355" y="963977"/>
            <a:ext cx="6742322" cy="4814371"/>
          </a:xfrm>
        </p:spPr>
      </p:pic>
    </p:spTree>
    <p:extLst>
      <p:ext uri="{BB962C8B-B14F-4D97-AF65-F5344CB8AC3E}">
        <p14:creationId xmlns:p14="http://schemas.microsoft.com/office/powerpoint/2010/main" val="3896052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16" t="966" r="24130" b="760"/>
          <a:stretch/>
        </p:blipFill>
        <p:spPr>
          <a:xfrm rot="5400000">
            <a:off x="2831336" y="947452"/>
            <a:ext cx="6687236" cy="4946573"/>
          </a:xfrm>
        </p:spPr>
      </p:pic>
    </p:spTree>
    <p:extLst>
      <p:ext uri="{BB962C8B-B14F-4D97-AF65-F5344CB8AC3E}">
        <p14:creationId xmlns:p14="http://schemas.microsoft.com/office/powerpoint/2010/main" val="2915538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4268"/>
          <a:stretch/>
        </p:blipFill>
        <p:spPr>
          <a:xfrm rot="5400000">
            <a:off x="2550407" y="831774"/>
            <a:ext cx="6775370" cy="5111827"/>
          </a:xfrm>
        </p:spPr>
      </p:pic>
    </p:spTree>
    <p:extLst>
      <p:ext uri="{BB962C8B-B14F-4D97-AF65-F5344CB8AC3E}">
        <p14:creationId xmlns:p14="http://schemas.microsoft.com/office/powerpoint/2010/main" val="2177579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0509"/>
          <a:stretch/>
        </p:blipFill>
        <p:spPr>
          <a:xfrm rot="5400000">
            <a:off x="2715657" y="864827"/>
            <a:ext cx="6775374" cy="5045725"/>
          </a:xfrm>
        </p:spPr>
      </p:pic>
    </p:spTree>
    <p:extLst>
      <p:ext uri="{BB962C8B-B14F-4D97-AF65-F5344CB8AC3E}">
        <p14:creationId xmlns:p14="http://schemas.microsoft.com/office/powerpoint/2010/main" val="875607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9977"/>
          <a:stretch/>
        </p:blipFill>
        <p:spPr>
          <a:xfrm rot="5400000">
            <a:off x="2813972" y="852970"/>
            <a:ext cx="6632154" cy="5124517"/>
          </a:xfrm>
        </p:spPr>
      </p:pic>
    </p:spTree>
    <p:extLst>
      <p:ext uri="{BB962C8B-B14F-4D97-AF65-F5344CB8AC3E}">
        <p14:creationId xmlns:p14="http://schemas.microsoft.com/office/powerpoint/2010/main" val="325589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</TotalTime>
  <Words>0</Words>
  <Application>Microsoft Office PowerPoint</Application>
  <PresentationFormat>Широкоэкранный</PresentationFormat>
  <Paragraphs>0</Paragraphs>
  <Slides>8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Психолог</dc:creator>
  <cp:lastModifiedBy>Психолог</cp:lastModifiedBy>
  <cp:revision>2</cp:revision>
  <dcterms:created xsi:type="dcterms:W3CDTF">2020-04-27T07:16:07Z</dcterms:created>
  <dcterms:modified xsi:type="dcterms:W3CDTF">2020-04-27T07:41:07Z</dcterms:modified>
</cp:coreProperties>
</file>