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3" r:id="rId7"/>
    <p:sldId id="268" r:id="rId8"/>
    <p:sldId id="266" r:id="rId9"/>
    <p:sldId id="265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69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EA16-B5C5-4125-AD8F-0B7E2E934794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F9E95-AE61-4CEB-B1CC-9B717C03B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37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EA16-B5C5-4125-AD8F-0B7E2E934794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F9E95-AE61-4CEB-B1CC-9B717C03B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261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EA16-B5C5-4125-AD8F-0B7E2E934794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F9E95-AE61-4CEB-B1CC-9B717C03B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04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EA16-B5C5-4125-AD8F-0B7E2E934794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F9E95-AE61-4CEB-B1CC-9B717C03B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01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EA16-B5C5-4125-AD8F-0B7E2E934794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F9E95-AE61-4CEB-B1CC-9B717C03B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310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EA16-B5C5-4125-AD8F-0B7E2E934794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F9E95-AE61-4CEB-B1CC-9B717C03B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618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EA16-B5C5-4125-AD8F-0B7E2E934794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F9E95-AE61-4CEB-B1CC-9B717C03B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324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EA16-B5C5-4125-AD8F-0B7E2E934794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F9E95-AE61-4CEB-B1CC-9B717C03B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491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EA16-B5C5-4125-AD8F-0B7E2E934794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F9E95-AE61-4CEB-B1CC-9B717C03B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88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EA16-B5C5-4125-AD8F-0B7E2E934794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F9E95-AE61-4CEB-B1CC-9B717C03B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43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EA16-B5C5-4125-AD8F-0B7E2E934794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F9E95-AE61-4CEB-B1CC-9B717C03B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77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BEA16-B5C5-4125-AD8F-0B7E2E934794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F9E95-AE61-4CEB-B1CC-9B717C03B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image" Target="../media/image5.png"/><Relationship Id="rId21" Type="http://schemas.microsoft.com/office/2007/relationships/hdphoto" Target="../media/hdphoto9.wdp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image" Target="../media/image4.jp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24" Type="http://schemas.microsoft.com/office/2007/relationships/hdphoto" Target="../media/hdphoto10.wdp"/><Relationship Id="rId5" Type="http://schemas.openxmlformats.org/officeDocument/2006/relationships/image" Target="../media/image6.png"/><Relationship Id="rId15" Type="http://schemas.microsoft.com/office/2007/relationships/hdphoto" Target="../media/hdphoto6.wdp"/><Relationship Id="rId23" Type="http://schemas.openxmlformats.org/officeDocument/2006/relationships/image" Target="../media/image16.png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image" Target="../media/image11.png"/><Relationship Id="rId2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315"/>
            <a:ext cx="12192000" cy="698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8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oundprokat.ru/images/mylnye-28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Zvuk_volshebstva_-_stuk_posoh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17356" y="61059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6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26" y="-12696"/>
            <a:ext cx="7653131" cy="687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5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6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876"/>
            <a:ext cx="12192000" cy="6857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1" b="100000" l="0" r="996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8587">
            <a:off x="1246731" y="478689"/>
            <a:ext cx="1453728" cy="33284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78" b="98056" l="10000" r="90000">
                        <a14:foregroundMark x1="38864" y1="30278" x2="38864" y2="30278"/>
                        <a14:foregroundMark x1="41818" y1="40556" x2="41818" y2="40556"/>
                        <a14:foregroundMark x1="25682" y1="47222" x2="25682" y2="47222"/>
                        <a14:foregroundMark x1="24091" y1="59444" x2="24091" y2="59444"/>
                        <a14:foregroundMark x1="22727" y1="74444" x2="22727" y2="74444"/>
                        <a14:foregroundMark x1="37273" y1="68889" x2="37273" y2="68889"/>
                        <a14:foregroundMark x1="37273" y1="57500" x2="37273" y2="57500"/>
                        <a14:foregroundMark x1="47955" y1="57500" x2="47955" y2="57500"/>
                        <a14:foregroundMark x1="47955" y1="72500" x2="47955" y2="72500"/>
                        <a14:foregroundMark x1="62045" y1="65833" x2="62045" y2="65833"/>
                        <a14:foregroundMark x1="56591" y1="79167" x2="56591" y2="79167"/>
                        <a14:foregroundMark x1="41818" y1="81944" x2="41818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588" y="1167334"/>
            <a:ext cx="2240144" cy="1833184"/>
          </a:xfrm>
          <a:prstGeom prst="rect">
            <a:avLst/>
          </a:prstGeom>
        </p:spPr>
      </p:pic>
      <p:pic>
        <p:nvPicPr>
          <p:cNvPr id="1026" name="Picture 2" descr="http://detskie-raskraski.ru/sites/default/files/raskraska_pomidor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7" b="996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413" y="3962832"/>
            <a:ext cx="3113464" cy="233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958" b="99318" l="10000" r="917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32" y="3732624"/>
            <a:ext cx="3898816" cy="25980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318" b="93502" l="3788" r="97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588" y="3879495"/>
            <a:ext cx="2743200" cy="23042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38425">
            <a:off x="8506603" y="756473"/>
            <a:ext cx="1921144" cy="28154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7991" l="4306" r="99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18" r="9" b="2395"/>
          <a:stretch/>
        </p:blipFill>
        <p:spPr>
          <a:xfrm rot="20739789">
            <a:off x="314462" y="201756"/>
            <a:ext cx="3394755" cy="33089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044" b="8992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427" y="925649"/>
            <a:ext cx="2791729" cy="25404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01" b="98285" l="0" r="925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593" y="357809"/>
            <a:ext cx="3154639" cy="30449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368" b="96819" l="1833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3198">
            <a:off x="715869" y="3469237"/>
            <a:ext cx="3554765" cy="2879952"/>
          </a:xfrm>
          <a:prstGeom prst="rect">
            <a:avLst/>
          </a:prstGeom>
        </p:spPr>
      </p:pic>
      <p:pic>
        <p:nvPicPr>
          <p:cNvPr id="1036" name="Picture 12" descr="http://www.pd4pic.com/images800_/monkey-black-icon-apple-food-fruit-outline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20416" y="3656390"/>
            <a:ext cx="3415397" cy="252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51515" b="99567" l="514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17" t="50429"/>
          <a:stretch/>
        </p:blipFill>
        <p:spPr>
          <a:xfrm>
            <a:off x="8923719" y="3606473"/>
            <a:ext cx="2568852" cy="269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8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ttp://admkogalym.ru/upload/iblock/d7a/d7a64159ab2e434434048c53622234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5038"/>
            <a:ext cx="12192000" cy="711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2.dmcdn.net/dyk-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6" r="12454"/>
          <a:stretch/>
        </p:blipFill>
        <p:spPr bwMode="auto">
          <a:xfrm>
            <a:off x="1536390" y="-255038"/>
            <a:ext cx="9119219" cy="711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amogonim.com/upload/iblock/236/512a3b8978dc73dc2c5a246cc701997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958" y="4305161"/>
            <a:ext cx="2667138" cy="266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44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4"/>
          <p:cNvSpPr>
            <a:spLocks noChangeArrowheads="1"/>
          </p:cNvSpPr>
          <p:nvPr/>
        </p:nvSpPr>
        <p:spPr bwMode="auto">
          <a:xfrm>
            <a:off x="925148" y="199251"/>
            <a:ext cx="8534400" cy="6248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4FA7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0243" name="AutoShape 6"/>
          <p:cNvSpPr>
            <a:spLocks noChangeArrowheads="1"/>
          </p:cNvSpPr>
          <p:nvPr/>
        </p:nvSpPr>
        <p:spPr bwMode="auto">
          <a:xfrm>
            <a:off x="2539884" y="674929"/>
            <a:ext cx="2286000" cy="2209800"/>
          </a:xfrm>
          <a:prstGeom prst="flowChartMerge">
            <a:avLst/>
          </a:prstGeom>
          <a:solidFill>
            <a:srgbClr val="E1F9FB"/>
          </a:solidFill>
          <a:ln w="38100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0244" name="AutoShape 7"/>
          <p:cNvSpPr>
            <a:spLocks noChangeArrowheads="1"/>
          </p:cNvSpPr>
          <p:nvPr/>
        </p:nvSpPr>
        <p:spPr bwMode="auto">
          <a:xfrm>
            <a:off x="1104900" y="708991"/>
            <a:ext cx="2286000" cy="2209800"/>
          </a:xfrm>
          <a:prstGeom prst="flowChartExtract">
            <a:avLst/>
          </a:prstGeom>
          <a:solidFill>
            <a:srgbClr val="B9EFF5"/>
          </a:solidFill>
          <a:ln w="38100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10245" name="Picture 8" descr="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220" y="1602478"/>
            <a:ext cx="12763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AutoShape 9"/>
          <p:cNvSpPr>
            <a:spLocks noChangeArrowheads="1"/>
          </p:cNvSpPr>
          <p:nvPr/>
        </p:nvSpPr>
        <p:spPr bwMode="auto">
          <a:xfrm>
            <a:off x="1108223" y="3986004"/>
            <a:ext cx="2286000" cy="2209800"/>
          </a:xfrm>
          <a:prstGeom prst="flowChartMerge">
            <a:avLst/>
          </a:prstGeom>
          <a:solidFill>
            <a:srgbClr val="FFFF99"/>
          </a:solidFill>
          <a:ln w="38100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0247" name="AutoShape 10"/>
          <p:cNvSpPr>
            <a:spLocks noChangeArrowheads="1"/>
          </p:cNvSpPr>
          <p:nvPr/>
        </p:nvSpPr>
        <p:spPr bwMode="auto">
          <a:xfrm>
            <a:off x="2586216" y="3993253"/>
            <a:ext cx="2286000" cy="2209800"/>
          </a:xfrm>
          <a:prstGeom prst="flowChartExtract">
            <a:avLst/>
          </a:prstGeom>
          <a:solidFill>
            <a:srgbClr val="FFD28F"/>
          </a:solidFill>
          <a:ln w="38100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10248" name="Picture 11" descr="scan 5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60638" flipH="1">
            <a:off x="2888079" y="4789641"/>
            <a:ext cx="144145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AutoShape 12"/>
          <p:cNvSpPr>
            <a:spLocks noChangeArrowheads="1"/>
          </p:cNvSpPr>
          <p:nvPr/>
        </p:nvSpPr>
        <p:spPr bwMode="auto">
          <a:xfrm>
            <a:off x="5543550" y="4024718"/>
            <a:ext cx="2286000" cy="2209800"/>
          </a:xfrm>
          <a:prstGeom prst="flowChartExtract">
            <a:avLst/>
          </a:prstGeom>
          <a:solidFill>
            <a:srgbClr val="FFD28F"/>
          </a:solidFill>
          <a:ln w="38100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0250" name="AutoShape 13"/>
          <p:cNvSpPr>
            <a:spLocks noChangeArrowheads="1"/>
          </p:cNvSpPr>
          <p:nvPr/>
        </p:nvSpPr>
        <p:spPr bwMode="auto">
          <a:xfrm>
            <a:off x="6896100" y="3978765"/>
            <a:ext cx="2286000" cy="2209800"/>
          </a:xfrm>
          <a:prstGeom prst="flowChartMerge">
            <a:avLst/>
          </a:prstGeom>
          <a:solidFill>
            <a:srgbClr val="FFFF99"/>
          </a:solidFill>
          <a:ln w="38100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10251" name="Picture 14" descr="жжыыу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660" y="3900805"/>
            <a:ext cx="16002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AutoShape 15"/>
          <p:cNvSpPr>
            <a:spLocks noChangeArrowheads="1"/>
          </p:cNvSpPr>
          <p:nvPr/>
        </p:nvSpPr>
        <p:spPr bwMode="auto">
          <a:xfrm>
            <a:off x="6963170" y="815806"/>
            <a:ext cx="2286000" cy="2209800"/>
          </a:xfrm>
          <a:prstGeom prst="flowChartExtract">
            <a:avLst/>
          </a:prstGeom>
          <a:solidFill>
            <a:srgbClr val="FAC6DE"/>
          </a:solidFill>
          <a:ln w="38100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10253" name="Picture 16" descr="е6о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206" y="1778624"/>
            <a:ext cx="1173163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AutoShape 17"/>
          <p:cNvSpPr>
            <a:spLocks noChangeArrowheads="1"/>
          </p:cNvSpPr>
          <p:nvPr/>
        </p:nvSpPr>
        <p:spPr bwMode="auto">
          <a:xfrm>
            <a:off x="5597348" y="769853"/>
            <a:ext cx="2286000" cy="2209800"/>
          </a:xfrm>
          <a:prstGeom prst="flowChartMerge">
            <a:avLst/>
          </a:prstGeom>
          <a:solidFill>
            <a:srgbClr val="F7EFFF"/>
          </a:solidFill>
          <a:ln w="38100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16406" name="Picture 22" descr="25"/>
          <p:cNvPicPr>
            <a:picLocks noChangeAspect="1" noChangeArrowheads="1"/>
          </p:cNvPicPr>
          <p:nvPr/>
        </p:nvPicPr>
        <p:blipFill>
          <a:blip r:embed="rId6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076" y="1488010"/>
            <a:ext cx="14478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5" descr="30"/>
          <p:cNvPicPr>
            <a:picLocks noChangeAspect="1" noChangeArrowheads="1"/>
          </p:cNvPicPr>
          <p:nvPr/>
        </p:nvPicPr>
        <p:blipFill>
          <a:blip r:embed="rId7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759" y="3618994"/>
            <a:ext cx="3489972" cy="319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20" descr="3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157" y="2589801"/>
            <a:ext cx="11620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7" name="Picture 23" descr="24"/>
          <p:cNvPicPr>
            <a:picLocks noChangeAspect="1" noChangeArrowheads="1"/>
          </p:cNvPicPr>
          <p:nvPr/>
        </p:nvPicPr>
        <p:blipFill>
          <a:blip r:embed="rId9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648" y="3764451"/>
            <a:ext cx="12954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2" name="Picture 28" descr="47"/>
          <p:cNvPicPr>
            <a:picLocks noChangeAspect="1" noChangeArrowheads="1"/>
          </p:cNvPicPr>
          <p:nvPr/>
        </p:nvPicPr>
        <p:blipFill>
          <a:blip r:embed="rId10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>
            <a:fillRect/>
          </a:stretch>
        </p:blipFill>
        <p:spPr bwMode="auto">
          <a:xfrm>
            <a:off x="5301579" y="2785799"/>
            <a:ext cx="1143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12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5 0.05463 L -0.06979 0.05463 C -0.09961 0.05463 -0.1362 -0.07315 -0.1362 -0.17685 L -0.1362 -0.40833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54" y="-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11 -0.27314 L 0.00195 -0.2331 C 0.01588 -0.22407 0.03685 -0.21921 0.05885 -0.21921 C 0.08385 -0.21921 0.1039 -0.22407 0.11784 -0.2331 L 0.18489 -0.27314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14713 4.07407E-6 C -0.21315 4.07407E-6 -0.29427 0.05231 -0.29427 0.0949 L -0.29427 0.18981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14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617 0.25556 L -0.00117 0.25556 C 0.05482 0.25556 0.12383 0.32454 0.12383 0.38056 L 0.12383 0.50556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cs3.a5.ru/media/2d/70/e8/512_2d70e8fc6e74a6395783a859e0e5e1b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" b="14137"/>
          <a:stretch/>
        </p:blipFill>
        <p:spPr bwMode="auto">
          <a:xfrm>
            <a:off x="0" y="0"/>
            <a:ext cx="12192000" cy="688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26" y="1106142"/>
            <a:ext cx="3985177" cy="5020873"/>
          </a:xfrm>
          <a:prstGeom prst="rect">
            <a:avLst/>
          </a:prstGeom>
        </p:spPr>
      </p:pic>
      <p:pic>
        <p:nvPicPr>
          <p:cNvPr id="1028" name="Picture 4" descr="http://1.bp.blogspot.com/_XuTQI-8Rm2M/TCsc7yOUJRI/AAAAAAAAC5I/peBjUluvfCs/s1600/Kids_b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178" y="4852322"/>
            <a:ext cx="2017643" cy="1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19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.vividscreen.info/soft/1ed7d8eb4499855a263aab5b1a40b053/Yellow-Background-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llaboutanime.narod.ru/Postcards/Animation/Mult/Smeshariki/Bibi_Pin/Card_0005p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9"/>
          <a:stretch/>
        </p:blipFill>
        <p:spPr bwMode="auto">
          <a:xfrm>
            <a:off x="1446027" y="0"/>
            <a:ext cx="9314122" cy="687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22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ovideo.ru/images/posters/0022/8872/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0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2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0</Words>
  <Application>Microsoft Office PowerPoint</Application>
  <PresentationFormat>Широкоэкранный</PresentationFormat>
  <Paragraphs>0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ЖЕНЮША</dc:creator>
  <cp:lastModifiedBy>ЖЕНЮША</cp:lastModifiedBy>
  <cp:revision>20</cp:revision>
  <dcterms:created xsi:type="dcterms:W3CDTF">2017-04-02T13:08:52Z</dcterms:created>
  <dcterms:modified xsi:type="dcterms:W3CDTF">2017-04-03T17:52:42Z</dcterms:modified>
</cp:coreProperties>
</file>