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65" r:id="rId5"/>
    <p:sldId id="266" r:id="rId6"/>
    <p:sldId id="267" r:id="rId7"/>
    <p:sldId id="258" r:id="rId8"/>
    <p:sldId id="269" r:id="rId9"/>
    <p:sldId id="259" r:id="rId10"/>
    <p:sldId id="270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0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49B1-C450-41CE-9063-0C4415465170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48ED-7C91-4B14-AB73-86CF1FF52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771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49B1-C450-41CE-9063-0C4415465170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48ED-7C91-4B14-AB73-86CF1FF52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433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49B1-C450-41CE-9063-0C4415465170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48ED-7C91-4B14-AB73-86CF1FF52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85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49B1-C450-41CE-9063-0C4415465170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48ED-7C91-4B14-AB73-86CF1FF52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6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49B1-C450-41CE-9063-0C4415465170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48ED-7C91-4B14-AB73-86CF1FF52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3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49B1-C450-41CE-9063-0C4415465170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48ED-7C91-4B14-AB73-86CF1FF52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84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49B1-C450-41CE-9063-0C4415465170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48ED-7C91-4B14-AB73-86CF1FF52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50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49B1-C450-41CE-9063-0C4415465170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48ED-7C91-4B14-AB73-86CF1FF52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09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49B1-C450-41CE-9063-0C4415465170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48ED-7C91-4B14-AB73-86CF1FF52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8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49B1-C450-41CE-9063-0C4415465170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48ED-7C91-4B14-AB73-86CF1FF52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475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49B1-C450-41CE-9063-0C4415465170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48ED-7C91-4B14-AB73-86CF1FF52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93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A49B1-C450-41CE-9063-0C4415465170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248ED-7C91-4B14-AB73-86CF1FF52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12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7298"/>
          <a:stretch/>
        </p:blipFill>
        <p:spPr>
          <a:xfrm>
            <a:off x="1211855" y="0"/>
            <a:ext cx="9639759" cy="6753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829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17" y="677246"/>
            <a:ext cx="4054277" cy="5690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58820" r="68531" b="32324"/>
          <a:stretch/>
        </p:blipFill>
        <p:spPr>
          <a:xfrm rot="7942772">
            <a:off x="5559417" y="1651273"/>
            <a:ext cx="1589189" cy="15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064" y="243614"/>
            <a:ext cx="2145978" cy="2145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528" y="1327898"/>
            <a:ext cx="2194750" cy="2194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4603" t="14045" r="15946" b="14188"/>
          <a:stretch/>
        </p:blipFill>
        <p:spPr>
          <a:xfrm>
            <a:off x="9582411" y="3594970"/>
            <a:ext cx="1503123" cy="15532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213" y="4039189"/>
            <a:ext cx="2103302" cy="20972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8517" y="3290993"/>
            <a:ext cx="224961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1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-0.75612 -0.4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13" y="-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00" y="1129014"/>
            <a:ext cx="3934781" cy="56018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58820" r="68531" b="32324"/>
          <a:stretch/>
        </p:blipFill>
        <p:spPr>
          <a:xfrm rot="7942772">
            <a:off x="5473022" y="1488850"/>
            <a:ext cx="1589189" cy="154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596" y="194396"/>
            <a:ext cx="2145978" cy="21459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16" b="68471" l="47503" r="60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1" t="59358" r="39495" b="31289"/>
          <a:stretch/>
        </p:blipFill>
        <p:spPr>
          <a:xfrm rot="7953582">
            <a:off x="9314005" y="1448623"/>
            <a:ext cx="1548000" cy="154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9359" y="3249170"/>
            <a:ext cx="2164268" cy="21642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6292" y="4132250"/>
            <a:ext cx="2103302" cy="20972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6673" y="3428552"/>
            <a:ext cx="224961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72565 -0.1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9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2447" t="6965" r="1924" b="9682"/>
          <a:stretch/>
        </p:blipFill>
        <p:spPr>
          <a:xfrm>
            <a:off x="429658" y="727391"/>
            <a:ext cx="4046196" cy="50677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58820" r="68531" b="32324"/>
          <a:stretch/>
        </p:blipFill>
        <p:spPr>
          <a:xfrm rot="7942772">
            <a:off x="5559417" y="1651273"/>
            <a:ext cx="1589189" cy="15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569" b="58824" l="61820" r="74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15" t="49918" r="25345" b="41352"/>
          <a:stretch/>
        </p:blipFill>
        <p:spPr>
          <a:xfrm rot="8147687">
            <a:off x="5475894" y="3649745"/>
            <a:ext cx="1621714" cy="15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9" t="58999" r="54460" b="31855"/>
          <a:stretch/>
        </p:blipFill>
        <p:spPr>
          <a:xfrm rot="13345296">
            <a:off x="7630796" y="818876"/>
            <a:ext cx="1477635" cy="15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t="59358" r="39495" b="31289"/>
          <a:stretch/>
        </p:blipFill>
        <p:spPr>
          <a:xfrm rot="7953582">
            <a:off x="9454805" y="1638527"/>
            <a:ext cx="1548000" cy="15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2" t="69871" r="26276" b="21190"/>
          <a:stretch/>
        </p:blipFill>
        <p:spPr>
          <a:xfrm rot="8322604">
            <a:off x="9886410" y="3655018"/>
            <a:ext cx="1512000" cy="154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4" t="59514" r="26178" b="31133"/>
          <a:stretch/>
        </p:blipFill>
        <p:spPr>
          <a:xfrm rot="13609492">
            <a:off x="7673906" y="4571810"/>
            <a:ext cx="1410399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1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42722 -0.47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93" t="50442" r="50280" b="1205"/>
          <a:stretch/>
        </p:blipFill>
        <p:spPr>
          <a:xfrm>
            <a:off x="253387" y="800398"/>
            <a:ext cx="3988107" cy="52881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58820" r="68531" b="32324"/>
          <a:stretch/>
        </p:blipFill>
        <p:spPr>
          <a:xfrm rot="7942772">
            <a:off x="5305938" y="1426985"/>
            <a:ext cx="1589189" cy="15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588" y="537327"/>
            <a:ext cx="2145978" cy="21459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1343" y="1361017"/>
            <a:ext cx="2194750" cy="2194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3967" t="12042" r="17160" b="12140"/>
          <a:stretch/>
        </p:blipFill>
        <p:spPr>
          <a:xfrm>
            <a:off x="9319364" y="3382027"/>
            <a:ext cx="1490598" cy="1640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3776" y="3864643"/>
            <a:ext cx="2103302" cy="20972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3583" y="3242592"/>
            <a:ext cx="224961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6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75547 -0.478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13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6010" t="50763" r="6042" b="2490"/>
          <a:stretch/>
        </p:blipFill>
        <p:spPr>
          <a:xfrm>
            <a:off x="616944" y="389487"/>
            <a:ext cx="3503363" cy="5632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58820" r="68531" b="32324"/>
          <a:stretch/>
        </p:blipFill>
        <p:spPr>
          <a:xfrm rot="7942772">
            <a:off x="5380728" y="1587730"/>
            <a:ext cx="1589189" cy="15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379" y="489240"/>
            <a:ext cx="2145978" cy="2145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0" b="82778" l="15556" r="82500"/>
                    </a14:imgEffect>
                  </a14:imgLayer>
                </a14:imgProps>
              </a:ext>
            </a:extLst>
          </a:blip>
          <a:srcRect l="15597" t="15697" r="17058" b="16519"/>
          <a:stretch/>
        </p:blipFill>
        <p:spPr>
          <a:xfrm>
            <a:off x="9068844" y="1653436"/>
            <a:ext cx="1478072" cy="14905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357" y="3364360"/>
            <a:ext cx="2164268" cy="21642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1342" y="4086977"/>
            <a:ext cx="2103302" cy="2097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4731" y="3251794"/>
            <a:ext cx="224961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8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71511 -0.19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55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226" t="1928" r="52166" b="51486"/>
          <a:stretch/>
        </p:blipFill>
        <p:spPr>
          <a:xfrm>
            <a:off x="941815" y="1333941"/>
            <a:ext cx="3514381" cy="4899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902" b="67608" l="18646" r="31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58820" r="68531" b="32324"/>
          <a:stretch/>
        </p:blipFill>
        <p:spPr>
          <a:xfrm rot="7942772">
            <a:off x="5507467" y="1569633"/>
            <a:ext cx="1589189" cy="15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129" y="381085"/>
            <a:ext cx="2145978" cy="2145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0886" y="1246259"/>
            <a:ext cx="2194750" cy="2194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0107" y="3250250"/>
            <a:ext cx="2164268" cy="21642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4078" y="4048883"/>
            <a:ext cx="2103302" cy="2097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6673" y="3099994"/>
            <a:ext cx="224961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0.00115 L -0.41823 -0.166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67" t="3331" r="51054" b="8192"/>
          <a:stretch/>
        </p:blipFill>
        <p:spPr>
          <a:xfrm>
            <a:off x="775962" y="1316603"/>
            <a:ext cx="4139448" cy="52550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58820" r="68531" b="32324"/>
          <a:stretch/>
        </p:blipFill>
        <p:spPr>
          <a:xfrm rot="7942772">
            <a:off x="5559417" y="1651273"/>
            <a:ext cx="1589189" cy="15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911" y="505177"/>
            <a:ext cx="2145978" cy="2145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377" y="1359751"/>
            <a:ext cx="2194750" cy="2194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921" y="3285825"/>
            <a:ext cx="2164268" cy="21642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63" b="81977" l="17391" r="85507"/>
                    </a14:imgEffect>
                  </a14:imgLayer>
                </a14:imgProps>
              </a:ext>
            </a:extLst>
          </a:blip>
          <a:srcRect l="17933" t="13858" r="12984" b="17455"/>
          <a:stretch/>
        </p:blipFill>
        <p:spPr>
          <a:xfrm>
            <a:off x="7540667" y="4459266"/>
            <a:ext cx="1453021" cy="14404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6673" y="3220559"/>
            <a:ext cx="224961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4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56705 -0.57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101" t="5040" r="52841" b="4523"/>
          <a:stretch/>
        </p:blipFill>
        <p:spPr>
          <a:xfrm>
            <a:off x="418640" y="706875"/>
            <a:ext cx="3822854" cy="5512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58820" r="68531" b="32324"/>
          <a:stretch/>
        </p:blipFill>
        <p:spPr>
          <a:xfrm rot="7942772">
            <a:off x="5675931" y="1545381"/>
            <a:ext cx="1589189" cy="15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101" y="279295"/>
            <a:ext cx="2145978" cy="21459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725" y="1153838"/>
            <a:ext cx="2194750" cy="2194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2" t="69871" r="26276" b="21190"/>
          <a:stretch/>
        </p:blipFill>
        <p:spPr>
          <a:xfrm rot="8322604">
            <a:off x="9753918" y="3576439"/>
            <a:ext cx="1512000" cy="154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915" y="3889708"/>
            <a:ext cx="2103302" cy="20972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4386" t="15408" r="16570" b="12764"/>
          <a:stretch/>
        </p:blipFill>
        <p:spPr>
          <a:xfrm>
            <a:off x="5686816" y="3695179"/>
            <a:ext cx="1553228" cy="161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1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-0.44792 -0.4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96" y="-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5737" b="12552"/>
          <a:stretch/>
        </p:blipFill>
        <p:spPr>
          <a:xfrm>
            <a:off x="765329" y="1072985"/>
            <a:ext cx="3833547" cy="5578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58820" r="68531" b="32324"/>
          <a:stretch/>
        </p:blipFill>
        <p:spPr>
          <a:xfrm rot="7942772">
            <a:off x="5377953" y="1579911"/>
            <a:ext cx="1589189" cy="15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506" y="385656"/>
            <a:ext cx="2145978" cy="2145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24" y="1224795"/>
            <a:ext cx="2194750" cy="2194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2" t="69871" r="26276" b="21190"/>
          <a:stretch/>
        </p:blipFill>
        <p:spPr>
          <a:xfrm rot="8322604">
            <a:off x="9443650" y="3677202"/>
            <a:ext cx="1512000" cy="154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6568" t="13966" r="13158" b="14958"/>
          <a:stretch/>
        </p:blipFill>
        <p:spPr>
          <a:xfrm>
            <a:off x="7628350" y="4359058"/>
            <a:ext cx="1478071" cy="14905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5210" y="3462581"/>
            <a:ext cx="224961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8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0.58959 -0.5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9" y="-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0" t="50168" b="1789"/>
          <a:stretch/>
        </p:blipFill>
        <p:spPr>
          <a:xfrm>
            <a:off x="266971" y="941862"/>
            <a:ext cx="4494881" cy="5916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58820" r="68531" b="32324"/>
          <a:stretch/>
        </p:blipFill>
        <p:spPr>
          <a:xfrm rot="7942772">
            <a:off x="5559417" y="1651273"/>
            <a:ext cx="1589189" cy="15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199" y="417043"/>
            <a:ext cx="2145978" cy="2145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057" y="1316603"/>
            <a:ext cx="2194750" cy="2194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03" b="84507" l="14085" r="83944"/>
                    </a14:imgEffect>
                  </a14:imgLayer>
                </a14:imgProps>
              </a:ext>
            </a:extLst>
          </a:blip>
          <a:srcRect l="14484" t="13808" r="16064" b="15004"/>
          <a:stretch/>
        </p:blipFill>
        <p:spPr>
          <a:xfrm>
            <a:off x="9469677" y="3532340"/>
            <a:ext cx="1503123" cy="15407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7129" y="4094355"/>
            <a:ext cx="2103302" cy="2097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945" y="3308693"/>
            <a:ext cx="224961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6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76836 -0.46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24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2017-11-21T03:50:33Z</dcterms:created>
  <dcterms:modified xsi:type="dcterms:W3CDTF">2017-11-21T10:10:04Z</dcterms:modified>
</cp:coreProperties>
</file>