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7"/>
  </p:notesMasterIdLst>
  <p:sldIdLst>
    <p:sldId id="273" r:id="rId2"/>
    <p:sldId id="257" r:id="rId3"/>
    <p:sldId id="269" r:id="rId4"/>
    <p:sldId id="272" r:id="rId5"/>
    <p:sldId id="258" r:id="rId6"/>
    <p:sldId id="259" r:id="rId7"/>
    <p:sldId id="260" r:id="rId8"/>
    <p:sldId id="262" r:id="rId9"/>
    <p:sldId id="264" r:id="rId10"/>
    <p:sldId id="263" r:id="rId11"/>
    <p:sldId id="266" r:id="rId12"/>
    <p:sldId id="265" r:id="rId13"/>
    <p:sldId id="270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7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45" d="100"/>
          <a:sy n="45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8DB71C-75F3-4A48-8B2D-280C68145B6A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09D7B7F-E33F-4A1B-9D34-8867F7FB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2E355-D02D-417F-B611-7FBD26DAA63E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F343-C8D9-4E15-A0DC-DA5B924EB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4A1E2-078F-483C-8937-CA8B9A7FA724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BBC9A-F5BF-465D-B65F-EA028486A5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81526-C35B-4353-B162-DF258E30A4D3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19A6D-D795-47EC-A380-417EB893D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86F85-CB82-462D-A978-7FBD57C87276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549AB-B28A-4F9C-AA67-8A1AD4C9C4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C29A0-4FBF-4A8A-93E1-E787C4916CE1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F9155-9D2B-40F7-B9BE-001374D89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CE234-9CFB-4087-A9E8-B8B852FBDD1E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8F8EF-021A-49C6-9209-CB7F6802AA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764AE-8706-4A80-A29E-83D809EAFB0E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D3503-A081-40A4-92AB-1972D4117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CC381-15E7-4E0B-BA7B-43FA95E1DF55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14208-2B2F-4D2F-AC08-B61D71B49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CBD22-DB01-4AC7-8624-F1A0344E21C5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C59F8-29C4-408F-894E-47BE8F6BE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79364-55F6-4C06-9F40-A01A4A3D9B67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5A29B-EF35-4E4C-80CC-42C261CD0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097C3-BA7C-4591-9C7E-A94235C7632F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66723-C3C2-4689-96A7-7517ACC8CD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D8B9C9-FC80-4AC2-93C1-4268D9EDEC6B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FECF7-DC7A-4F2B-9AF3-0AE016E31E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acer\Desktop\Картинки\город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4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cer\Desktop\Картинки\город\город 001.jpg"/>
          <p:cNvPicPr>
            <a:picLocks noChangeAspect="1" noChangeArrowheads="1"/>
          </p:cNvPicPr>
          <p:nvPr/>
        </p:nvPicPr>
        <p:blipFill>
          <a:blip r:embed="rId3" cstate="print"/>
          <a:srcRect l="4524" t="114" r="7295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КАРТИНКИ\муз.ансамбль\муз.ансамбл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8353425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ина\Pictures\0005-005-Baraban.jpg"/>
          <p:cNvPicPr>
            <a:picLocks noChangeAspect="1" noChangeArrowheads="1"/>
          </p:cNvPicPr>
          <p:nvPr/>
        </p:nvPicPr>
        <p:blipFill>
          <a:blip r:embed="rId2" cstate="print"/>
          <a:srcRect l="25856" t="786" r="22267" b="18250"/>
          <a:stretch>
            <a:fillRect/>
          </a:stretch>
        </p:blipFill>
        <p:spPr bwMode="auto">
          <a:xfrm>
            <a:off x="250825" y="2708275"/>
            <a:ext cx="36623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нина\Pictures\0018-018-Truba.jpg"/>
          <p:cNvPicPr>
            <a:picLocks noChangeAspect="1" noChangeArrowheads="1"/>
          </p:cNvPicPr>
          <p:nvPr/>
        </p:nvPicPr>
        <p:blipFill>
          <a:blip r:embed="rId3" cstate="print"/>
          <a:srcRect l="12955" t="2357" r="9312" b="24538"/>
          <a:stretch>
            <a:fillRect/>
          </a:stretch>
        </p:blipFill>
        <p:spPr bwMode="auto">
          <a:xfrm>
            <a:off x="3492500" y="333375"/>
            <a:ext cx="5486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КАРТИНКИ\муз.ансамбль 3\муз.ансамбль 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8137525" cy="611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дом лукерья"/>
          <p:cNvPicPr>
            <a:picLocks noChangeAspect="1" noChangeArrowheads="1"/>
          </p:cNvPicPr>
          <p:nvPr/>
        </p:nvPicPr>
        <p:blipFill>
          <a:blip r:embed="rId2" cstate="print"/>
          <a:srcRect l="17789" t="4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11539" t="8000" r="7692"/>
          <a:stretch>
            <a:fillRect/>
          </a:stretch>
        </p:blipFill>
        <p:spPr bwMode="auto">
          <a:xfrm>
            <a:off x="5940425" y="4225925"/>
            <a:ext cx="32035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CAI4QE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1675"/>
            <a:ext cx="5400675" cy="3616325"/>
          </a:xfrm>
          <a:prstGeom prst="rect">
            <a:avLst/>
          </a:prstGeom>
          <a:noFill/>
        </p:spPr>
      </p:pic>
      <p:pic>
        <p:nvPicPr>
          <p:cNvPr id="28677" name="Рисунок 4" descr="http://jozepha.gorod.tomsk.ru/uploads/49679/1277349855/tanc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0"/>
            <a:ext cx="536416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 cstate="print"/>
          <a:srcRect l="11539" t="8000" r="7692"/>
          <a:stretch>
            <a:fillRect/>
          </a:stretch>
        </p:blipFill>
        <p:spPr bwMode="auto">
          <a:xfrm>
            <a:off x="611560" y="404664"/>
            <a:ext cx="79208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C:\Users\acer\Desktop\Картинки\город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4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 descr="C:\Users\acer\Desktop\Картинки\город\город 001.jpg"/>
          <p:cNvPicPr>
            <a:picLocks noChangeAspect="1" noChangeArrowheads="1"/>
          </p:cNvPicPr>
          <p:nvPr/>
        </p:nvPicPr>
        <p:blipFill>
          <a:blip r:embed="rId3" cstate="print"/>
          <a:srcRect l="4524" t="114" r="7295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cer\Desktop\Картинки\город\город 001.jpg"/>
          <p:cNvPicPr>
            <a:picLocks noChangeAspect="1" noChangeArrowheads="1"/>
          </p:cNvPicPr>
          <p:nvPr/>
        </p:nvPicPr>
        <p:blipFill>
          <a:blip r:embed="rId3" cstate="print"/>
          <a:srcRect l="4524" t="114" r="7295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4" cstate="print"/>
          <a:srcRect l="11539" t="8000" r="7692"/>
          <a:stretch>
            <a:fillRect/>
          </a:stretch>
        </p:blipFill>
        <p:spPr bwMode="auto">
          <a:xfrm>
            <a:off x="4644008" y="3645024"/>
            <a:ext cx="413995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Ворон с трубой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322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картинки 2\ц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КАРТИНКИ\солнышко 3\солнышко 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8135937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урочки и петухи"/>
          <p:cNvPicPr>
            <a:picLocks noChangeAspect="1" noChangeArrowheads="1"/>
          </p:cNvPicPr>
          <p:nvPr/>
        </p:nvPicPr>
        <p:blipFill>
          <a:blip r:embed="rId2" cstate="print"/>
          <a:srcRect l="6326" t="2817" b="9489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1"/>
          <p:cNvPicPr>
            <a:picLocks noChangeAspect="1" noChangeArrowheads="1"/>
          </p:cNvPicPr>
          <p:nvPr/>
        </p:nvPicPr>
        <p:blipFill>
          <a:blip r:embed="rId3" cstate="print"/>
          <a:srcRect l="11539" t="8000" r="7692"/>
          <a:stretch>
            <a:fillRect/>
          </a:stretch>
        </p:blipFill>
        <p:spPr bwMode="auto">
          <a:xfrm>
            <a:off x="6516688" y="4699000"/>
            <a:ext cx="26273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семья"/>
          <p:cNvPicPr>
            <a:picLocks noChangeAspect="1" noChangeArrowheads="1"/>
          </p:cNvPicPr>
          <p:nvPr/>
        </p:nvPicPr>
        <p:blipFill>
          <a:blip r:embed="rId2" cstate="print"/>
          <a:srcRect l="6409" t="1680" r="4689" b="6355"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1"/>
          <p:cNvPicPr>
            <a:picLocks noChangeAspect="1" noChangeArrowheads="1"/>
          </p:cNvPicPr>
          <p:nvPr/>
        </p:nvPicPr>
        <p:blipFill>
          <a:blip r:embed="rId3" cstate="print"/>
          <a:srcRect l="11539" t="8000" r="7692"/>
          <a:stretch>
            <a:fillRect/>
          </a:stretch>
        </p:blipFill>
        <p:spPr bwMode="auto">
          <a:xfrm>
            <a:off x="6516688" y="4699000"/>
            <a:ext cx="26273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КАРТИНКИ\Дети танцуют хоровод\Дети танцуют хорово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60648"/>
            <a:ext cx="8353425" cy="6192267"/>
          </a:xfr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742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>
                <a:solidFill>
                  <a:srgbClr val="E46C0A"/>
                </a:solidFill>
                <a:latin typeface="Arial" charset="0"/>
                <a:cs typeface="Arial" charset="0"/>
              </a:rPr>
              <a:t>Ярмарка</a:t>
            </a:r>
          </a:p>
        </p:txBody>
      </p:sp>
      <p:pic>
        <p:nvPicPr>
          <p:cNvPr id="23554" name="Picture 2" descr="C:\Documents and Settings\Admin\Рабочий стол\КАРТИНКИ\ярмарка\ярмар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021388" cy="6858000"/>
          </a:xfrm>
        </p:spPr>
      </p:pic>
      <p:pic>
        <p:nvPicPr>
          <p:cNvPr id="23555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11539" t="8000" r="7692"/>
          <a:stretch>
            <a:fillRect/>
          </a:stretch>
        </p:blipFill>
        <p:spPr bwMode="auto">
          <a:xfrm>
            <a:off x="5940425" y="4225925"/>
            <a:ext cx="32035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92D050"/>
      </a:accent1>
      <a:accent2>
        <a:srgbClr val="FFDF6D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CA0C"/>
      </a:hlink>
      <a:folHlink>
        <a:srgbClr val="DE93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Ярмарка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43</cp:revision>
  <dcterms:modified xsi:type="dcterms:W3CDTF">2013-04-26T07:03:03Z</dcterms:modified>
</cp:coreProperties>
</file>